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6"/>
    <p:sldMasterId id="2147483740" r:id="rId7"/>
    <p:sldMasterId id="2147483820" r:id="rId8"/>
  </p:sldMasterIdLst>
  <p:notesMasterIdLst>
    <p:notesMasterId r:id="rId28"/>
  </p:notesMasterIdLst>
  <p:sldIdLst>
    <p:sldId id="256" r:id="rId9"/>
    <p:sldId id="2147480009" r:id="rId10"/>
    <p:sldId id="260" r:id="rId11"/>
    <p:sldId id="3754" r:id="rId12"/>
    <p:sldId id="2147480011" r:id="rId13"/>
    <p:sldId id="275" r:id="rId14"/>
    <p:sldId id="2147480012" r:id="rId15"/>
    <p:sldId id="2147480013" r:id="rId16"/>
    <p:sldId id="273" r:id="rId17"/>
    <p:sldId id="2147480014" r:id="rId18"/>
    <p:sldId id="2147480019" r:id="rId19"/>
    <p:sldId id="2147480023" r:id="rId20"/>
    <p:sldId id="2147480020" r:id="rId21"/>
    <p:sldId id="2147480021" r:id="rId22"/>
    <p:sldId id="2147480022" r:id="rId23"/>
    <p:sldId id="2147480018" r:id="rId24"/>
    <p:sldId id="2147480015" r:id="rId25"/>
    <p:sldId id="2147480017" r:id="rId26"/>
    <p:sldId id="373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524C14-9D9F-B37B-3FB0-171C006E07F9}" name="chandana.makineni@insightglobal.com" initials="ch" userId="S::urn:spo:guest#chandana.makineni@insightglobal.com::" providerId="AD"/>
  <p188:author id="{D4E9EAAA-2FE1-9628-4402-667D895F2A4F}" name="Chandana Makineni" initials="CM" userId="S::Chandana.Makineni@insightglobal.com::1a6c7705-c355-4b38-acee-d1f54ddd5b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283A"/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F8FCE-F975-FB20-5BD0-A50E876556B9}" v="109" dt="2025-04-27T19:19:40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8/10/relationships/authors" Target="author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32" Type="http://schemas.openxmlformats.org/officeDocument/2006/relationships/tableStyles" Target="tableStyles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5D4C73-377F-43B3-8EBB-6155FC557131}" type="datetimeFigureOut"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61CA4-B695-4D7F-A01D-EC42821F5D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67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Makayla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Makayla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5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2B156-B03C-7677-79B2-AF0455709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AF9FA-7BA0-2B67-C348-2D8EFFDBB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F6B76-F24D-764D-C4D7-F19B7834D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72C36-CE9E-E15D-2636-C707FC39B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9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0D371-28AE-83F5-EE8C-56FF76F4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7FD660-AE52-6576-C321-26F5362839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6F177-775C-CB35-EAF2-3D2EECE06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FEFCC-E601-64D7-F1C2-F812AE39F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16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2D785-52C8-3D28-FFB9-C5FDE0C24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1AF67-B2A4-B45F-B039-A13676732B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08AC71-B0DE-A2EE-B259-403CF5A4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B1A91-798E-6701-3100-941C475C7F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1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FD0F-7AEF-A823-081E-563B94E7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CFC46-0DB6-8AF7-5064-6AB26A58E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7386AB-C24F-A646-DFA9-14BB27B33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E8987-1B0F-8BA6-74EA-1762F7C0ED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4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14370-BE4C-9C1B-2361-091A8426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6C00A-85E5-1B7A-6EE6-D4C988B6D9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5ACBF-68D2-4BA0-F96D-B85FCAB54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6963E-20B0-6BBF-19FA-6DE911D71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06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4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50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8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8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Makayla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62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be7b9546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be7b9546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ddc040ab0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ddc040ab01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416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Rachit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61CA4-B695-4D7F-A01D-EC42821F5D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4bdd05172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4bdd05172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Makayla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-background-right">
    <p:bg>
      <p:bgPr>
        <a:solidFill>
          <a:srgbClr val="0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C1998BA-7A1D-F440-BE10-916286C696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5901" y="6257579"/>
            <a:ext cx="432769" cy="43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8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 rot="-5400000">
            <a:off x="705669" y="5884483"/>
            <a:ext cx="508652" cy="508652"/>
          </a:xfrm>
          <a:custGeom>
            <a:avLst/>
            <a:gdLst/>
            <a:ahLst/>
            <a:cxnLst/>
            <a:rect l="l" t="t" r="r" b="b"/>
            <a:pathLst>
              <a:path w="23817" h="23817" extrusionOk="0">
                <a:moveTo>
                  <a:pt x="23817" y="0"/>
                </a:moveTo>
                <a:cubicBezTo>
                  <a:pt x="10662" y="0"/>
                  <a:pt x="0" y="10662"/>
                  <a:pt x="0" y="23817"/>
                </a:cubicBezTo>
                <a:lnTo>
                  <a:pt x="23817" y="23817"/>
                </a:lnTo>
                <a:lnTo>
                  <a:pt x="2381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958800" y="719200"/>
            <a:ext cx="10274400" cy="5419600"/>
            <a:chOff x="719100" y="539400"/>
            <a:chExt cx="7705800" cy="4064700"/>
          </a:xfrm>
        </p:grpSpPr>
        <p:cxnSp>
          <p:nvCxnSpPr>
            <p:cNvPr id="131" name="Google Shape;131;p16"/>
            <p:cNvCxnSpPr/>
            <p:nvPr/>
          </p:nvCxnSpPr>
          <p:spPr>
            <a:xfrm>
              <a:off x="719100" y="5394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6"/>
            <p:cNvCxnSpPr/>
            <p:nvPr/>
          </p:nvCxnSpPr>
          <p:spPr>
            <a:xfrm>
              <a:off x="719100" y="4604100"/>
              <a:ext cx="7705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7492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F91EB-AEFE-F31B-D242-13759761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394FE4-D362-5062-9FC7-ECA1B2220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A441F-5209-99A3-5DA4-C286CD82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6E1B1-5369-7656-DE8D-5380C8DF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8FC5D-B18B-6C09-3303-64214715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8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ACF8-F603-4466-1C3F-BDC62741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AECC-5F25-7E3B-4579-E421BD21F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61355-A9C3-6871-25BE-B9ABE4CFE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CC14B-5A04-4459-3C1B-36BABD8CA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47A4C-3504-C6D7-0C40-513A64A9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6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39D3-76EF-311B-C659-759358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947031-19CD-64A2-A0A7-A906785EF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EC8D9-031F-D55D-A699-270021BC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C7AC4-8A94-BB71-E573-EB666405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7C891-C84D-FE4A-3149-64B342221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71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8908-2781-5BAF-CF34-A36BD032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C62E0-60DE-7F63-2A1A-2DA5EAB1B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D87E11-0F9F-47D2-47EB-0E7DBB40A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2B0BD1-E896-151D-17A8-4991BF64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8868F-A413-7D4E-D382-75A4D73C6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9FD4A-BA53-1E1B-E5FF-93B199E14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212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7ADA-F6E0-EA83-3CCB-B186418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923E3-A272-58DF-7C8B-760A52566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974CE-F355-0CCA-BE14-8513C21D5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9EC23-D400-4FA5-49B2-6B289B626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316D5-CBA3-A306-C739-17EA9E04D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56DA3-19CD-2CAC-B7B1-8D27527D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050905-25F5-FD36-A61E-E770A9D1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190E5-8696-8BF2-D83A-AD0169F1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74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9B6-34E3-2233-44D9-CCA5ECDC5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7DE208-7FF7-D5A7-9AD9-C6F4697A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C96DD-F3CE-9B5D-3596-460CB711C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F1468D-5039-CAF1-113A-5A0AB169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6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CDC9B-6167-3776-CA12-AA53FA29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AA594-1E68-CBC8-371E-5EA6775B9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27DC7-29A4-16E4-39CF-C040BA96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7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46FE-0B09-464B-3FB2-CA714EC7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85029-6645-681D-51BE-90B1035A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763A4F-F092-2153-9DB5-CB0D5B91B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4F60F-2DC1-6F0A-2A7D-500FDE8C5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58FB4-1A84-2232-2FC9-9343222D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433387-A714-FD6A-58B5-905E22A3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38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58AEC-6649-1A44-BF24-33C3C3881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DABCBE-FFF6-91D3-4DF8-B78F09B0B3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FD846-7784-5407-058B-78FD7C9CF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BB514-C0B5-70E1-7EA5-58AA1886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0E2E5-3C37-F43A-E22B-0E3DB6AF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CAC48-6B73-F158-4922-D585ED7DE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71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8259-FABF-305C-8198-B99B308B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CD222-8A61-BCAC-83CF-6E71D8EEB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2C054-59B7-34BA-FE4D-C0DA80C8E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CD4BF-9CAD-B247-E426-CB5AEA316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79FAF-473F-0CBF-F547-D8D22AC0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15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04067-1670-12C8-26A9-80DA2C3D23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2BC71E-9B65-B144-0C31-3DC066981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FCB6D-206F-441B-799E-7459EA3C6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1A2F2-D7BF-CBFB-C1AA-506EAA3E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D07AC-7989-B66D-8261-C2E7353E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462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avy Footer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17809" y="6515100"/>
            <a:ext cx="169418" cy="120651"/>
          </a:xfrm>
          <a:prstGeom prst="rect">
            <a:avLst/>
          </a:prstGeom>
        </p:spPr>
        <p:txBody>
          <a:bodyPr lIns="0" tIns="0" rIns="0" bIns="0"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5" name="SECTION NAME"/>
          <p:cNvSpPr txBox="1">
            <a:spLocks noGrp="1"/>
          </p:cNvSpPr>
          <p:nvPr>
            <p:ph type="body" sz="quarter" idx="21"/>
          </p:nvPr>
        </p:nvSpPr>
        <p:spPr>
          <a:xfrm>
            <a:off x="508347" y="235896"/>
            <a:ext cx="2413385" cy="2838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SzTx/>
              <a:buNone/>
              <a:defRPr sz="800" cap="all" spc="200">
                <a:latin typeface="Trenda IG Display Bold"/>
                <a:ea typeface="Trenda IG Display Bold"/>
                <a:cs typeface="Trenda IG Display Bold"/>
                <a:sym typeface="Trenda IG Display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487715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09600" y="1547833"/>
            <a:ext cx="4986000" cy="33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667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9600" y="4859833"/>
            <a:ext cx="4986000" cy="3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20538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79415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72160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4390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12470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92056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3669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315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5759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258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62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819" r:id="rId12"/>
    <p:sldLayoutId id="214748383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9BAF8-AF7B-86EC-360E-A5E8BF6E2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2223F-775A-C790-74CC-6AD240DF1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D31A2-A828-90D8-B14B-3EAC41FE0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fld id="{A30117D8-77E4-E947-B541-EF413562BE9C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BBCD0-5386-399A-B0AF-4576BCBAC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C285-BE08-9097-10DC-032CD6B55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82000"/>
                  </a:schemeClr>
                </a:solidFill>
                <a:latin typeface="Trenda IG Text" pitchFamily="2" charset="77"/>
              </a:defRPr>
            </a:lvl1pPr>
          </a:lstStyle>
          <a:p>
            <a:fld id="{CDACB276-8B59-844A-BC7A-A8562FA3F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5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i="0" kern="1200">
          <a:solidFill>
            <a:schemeClr val="tx1"/>
          </a:solidFill>
          <a:latin typeface="Trenda IG Display Bold" pitchFamily="2" charset="77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b="0" i="0" kern="1200">
          <a:solidFill>
            <a:schemeClr val="tx1"/>
          </a:solidFill>
          <a:latin typeface="Trenda IG Text" pitchFamily="2" charset="77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536633"/>
            <a:ext cx="10972800" cy="4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63996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13.xml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6" Type="http://schemas.openxmlformats.org/officeDocument/2006/relationships/slide" Target="slide14.xml"/><Relationship Id="rId11" Type="http://schemas.openxmlformats.org/officeDocument/2006/relationships/image" Target="../media/image3.emf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aNcyFVX6ytNS0lpc6t9cPxbVFurdxcPn/view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emf"/><Relationship Id="rId4" Type="http://schemas.openxmlformats.org/officeDocument/2006/relationships/hyperlink" Target="https://drive.google.com/file/d/17mctNrG94Qg2H-L1XMsNmL1OugVQoCwX/view?usp=sharin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579CF45-78E9-F833-5EAC-13DC72975B61}"/>
              </a:ext>
            </a:extLst>
          </p:cNvPr>
          <p:cNvSpPr/>
          <p:nvPr/>
        </p:nvSpPr>
        <p:spPr>
          <a:xfrm>
            <a:off x="739644" y="1240465"/>
            <a:ext cx="10483137" cy="50310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Google Shape;1207;p69"/>
          <p:cNvSpPr txBox="1">
            <a:spLocks noGrp="1"/>
          </p:cNvSpPr>
          <p:nvPr>
            <p:ph type="ctrTitle"/>
          </p:nvPr>
        </p:nvSpPr>
        <p:spPr>
          <a:xfrm>
            <a:off x="1118640" y="2073729"/>
            <a:ext cx="5136000" cy="3148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400" b="1" dirty="0">
                <a:solidFill>
                  <a:schemeClr val="tx2"/>
                </a:solidFill>
                <a:latin typeface="Trenda IG Display" pitchFamily="2" charset="77"/>
              </a:rPr>
              <a:t>Business Analytics Team focusing on Remote Sensing Support (RSS) </a:t>
            </a:r>
            <a:endParaRPr sz="4400" b="1" dirty="0">
              <a:solidFill>
                <a:schemeClr val="tx2"/>
              </a:solidFill>
              <a:latin typeface="Trenda IG Display" pitchFamily="2" charset="77"/>
            </a:endParaRPr>
          </a:p>
        </p:txBody>
      </p:sp>
      <p:sp>
        <p:nvSpPr>
          <p:cNvPr id="1210" name="Google Shape;1210;p69"/>
          <p:cNvSpPr/>
          <p:nvPr/>
        </p:nvSpPr>
        <p:spPr>
          <a:xfrm>
            <a:off x="10593908" y="5276600"/>
            <a:ext cx="475233" cy="47420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tx2"/>
              </a:solidFill>
            </a:endParaRPr>
          </a:p>
        </p:txBody>
      </p:sp>
      <p:sp>
        <p:nvSpPr>
          <p:cNvPr id="1211" name="Google Shape;1211;p69"/>
          <p:cNvSpPr/>
          <p:nvPr/>
        </p:nvSpPr>
        <p:spPr>
          <a:xfrm>
            <a:off x="6422341" y="1472634"/>
            <a:ext cx="334367" cy="334367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chemeClr val="accent6"/>
              </a:solidFill>
              <a:highlight>
                <a:srgbClr val="00FF00"/>
              </a:highlight>
            </a:endParaRPr>
          </a:p>
        </p:txBody>
      </p:sp>
      <p:grpSp>
        <p:nvGrpSpPr>
          <p:cNvPr id="1212" name="Google Shape;1212;p69"/>
          <p:cNvGrpSpPr/>
          <p:nvPr/>
        </p:nvGrpSpPr>
        <p:grpSpPr>
          <a:xfrm>
            <a:off x="6499979" y="1690942"/>
            <a:ext cx="4569997" cy="3799965"/>
            <a:chOff x="4985306" y="1282487"/>
            <a:chExt cx="3427498" cy="2849974"/>
          </a:xfrm>
        </p:grpSpPr>
        <p:sp>
          <p:nvSpPr>
            <p:cNvPr id="1213" name="Google Shape;1213;p69"/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20" name="Google Shape;1220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21" name="Google Shape;1221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222" name="Google Shape;1222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3" name="Google Shape;1223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24" name="Google Shape;1224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25" name="Google Shape;1225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27" name="Google Shape;1227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228" name="Google Shape;1228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32" name="Google Shape;1232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233" name="Google Shape;1233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237" name="Google Shape;1237;p69"/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38" name="Google Shape;1238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239" name="Google Shape;1239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0" name="Google Shape;1240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1" name="Google Shape;1241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242" name="Google Shape;1242;p69"/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43" name="Google Shape;1243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244" name="Google Shape;1244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5" name="Google Shape;1245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6" name="Google Shape;1246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7" name="Google Shape;1247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8" name="Google Shape;1248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49" name="Google Shape;1249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50" name="Google Shape;1250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251" name="Google Shape;1251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2" name="Google Shape;1252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3" name="Google Shape;1253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57" name="Google Shape;1257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258" name="Google Shape;1258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60" name="Google Shape;1260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261" name="Google Shape;1261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1265" name="Google Shape;1265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6" name="Google Shape;1266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67" name="Google Shape;1267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268" name="Google Shape;1268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  <p:grpSp>
          <p:nvGrpSpPr>
            <p:cNvPr id="1269" name="Google Shape;1269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81" name="Google Shape;1281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282" name="Google Shape;1282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3" name="Google Shape;1208;p69">
            <a:extLst>
              <a:ext uri="{FF2B5EF4-FFF2-40B4-BE49-F238E27FC236}">
                <a16:creationId xmlns:a16="http://schemas.microsoft.com/office/drawing/2014/main" id="{7016C72D-E726-22EC-4756-9A7807C43085}"/>
              </a:ext>
            </a:extLst>
          </p:cNvPr>
          <p:cNvSpPr/>
          <p:nvPr/>
        </p:nvSpPr>
        <p:spPr>
          <a:xfrm>
            <a:off x="893285" y="573195"/>
            <a:ext cx="10175856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7" name="Google Shape;1287;p69"/>
          <p:cNvGrpSpPr/>
          <p:nvPr/>
        </p:nvGrpSpPr>
        <p:grpSpPr>
          <a:xfrm rot="10800000" flipH="1">
            <a:off x="1054180" y="697129"/>
            <a:ext cx="572429" cy="125332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highlight>
                  <a:srgbClr val="00FF00"/>
                </a:highlight>
              </a:endParaRPr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highlight>
                  <a:srgbClr val="00FF00"/>
                </a:highlight>
              </a:endParaRPr>
            </a:p>
          </p:txBody>
        </p:sp>
      </p:grp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09567C60-C2BD-4A79-CB01-AF47E5E5E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648" y="6458266"/>
            <a:ext cx="1941392" cy="369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22430DD-DC8D-94F8-B54F-3F5F40D7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917574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renda IG Display" pitchFamily="2" charset="77"/>
              </a:rPr>
              <a:t>Our Power BI Solution</a:t>
            </a:r>
            <a:endParaRPr lang="en-US" sz="6000" dirty="0">
              <a:solidFill>
                <a:schemeClr val="bg1"/>
              </a:solidFill>
              <a:latin typeface="Trenda IG Display" pitchFamily="2" charset="77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CEF636-98A5-AA6A-F439-FC3EC51B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2474" y="1253329"/>
            <a:ext cx="5181600" cy="5239543"/>
          </a:xfrm>
        </p:spPr>
        <p:txBody>
          <a:bodyPr vert="horz" lIns="91440" tIns="45720" rIns="91440" bIns="45720" rtlCol="0" anchor="ctr">
            <a:normAutofit fontScale="4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renda IG Text"/>
              </a:rPr>
              <a:t>Data Source</a:t>
            </a:r>
            <a:r>
              <a:rPr lang="en-US" dirty="0">
                <a:solidFill>
                  <a:schemeClr val="bg1"/>
                </a:solidFill>
                <a:latin typeface="Trenda IG Text"/>
              </a:rPr>
              <a:t>: Shared Excel file that all team members can update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Trenda IG Text"/>
              </a:rPr>
              <a:t>Live Dashboard</a:t>
            </a:r>
            <a:r>
              <a:rPr lang="en-US" dirty="0">
                <a:solidFill>
                  <a:schemeClr val="bg1"/>
                </a:solidFill>
                <a:latin typeface="Trenda IG Text"/>
              </a:rPr>
              <a:t>: Automatically reflects real-time updates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renda IG Tex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renda IG Text"/>
              </a:rPr>
              <a:t>Visuals</a:t>
            </a:r>
            <a:r>
              <a:rPr lang="en-US" dirty="0">
                <a:solidFill>
                  <a:schemeClr val="bg1"/>
                </a:solidFill>
                <a:latin typeface="Trenda IG Text"/>
              </a:rPr>
              <a:t>: Tracks status, metrics, and team progress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renda IG Tex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renda IG Text"/>
              </a:rPr>
              <a:t>Access</a:t>
            </a:r>
            <a:r>
              <a:rPr lang="en-US" dirty="0">
                <a:solidFill>
                  <a:schemeClr val="bg1"/>
                </a:solidFill>
                <a:latin typeface="Trenda IG Text"/>
              </a:rPr>
              <a:t>: Limited to stakeholders for security and transparency</a:t>
            </a:r>
          </a:p>
          <a:p>
            <a:r>
              <a:rPr lang="en-US" b="1" dirty="0">
                <a:solidFill>
                  <a:schemeClr val="bg1"/>
                </a:solidFill>
                <a:latin typeface="Trenda IG Text"/>
              </a:rPr>
              <a:t>Automation: </a:t>
            </a:r>
            <a:r>
              <a:rPr lang="en-US" dirty="0">
                <a:solidFill>
                  <a:schemeClr val="bg1"/>
                </a:solidFill>
                <a:latin typeface="Trenda IG Text"/>
              </a:rPr>
              <a:t>Power Automate sends weekly report link to stakeholders on a set schedule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CB89BE-95CB-3B3A-98EB-A1B6247877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1817751"/>
            <a:ext cx="5754462" cy="3222497"/>
          </a:xfrm>
          <a:noFill/>
        </p:spPr>
      </p:pic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831787D1-E954-4BC3-7554-08A40700A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6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75EA3-1BFA-B434-8E9F-33CC7817C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C47D-F3AE-C4E9-D0FE-29F431AF5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nda IG Text Bold It"/>
              </a:rPr>
              <a:t>Initial Setup &amp; Design Direction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8" name="Picture 57" descr="A black and white logo&#10;&#10;Description automatically generated">
            <a:extLst>
              <a:ext uri="{FF2B5EF4-FFF2-40B4-BE49-F238E27FC236}">
                <a16:creationId xmlns:a16="http://schemas.microsoft.com/office/drawing/2014/main" id="{943D109D-8377-0ABC-A349-43283563B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  <p:pic>
        <p:nvPicPr>
          <p:cNvPr id="3" name="Picture 2" descr="A screenshot of a report&#10;&#10;AI-generated content may be incorrect.">
            <a:extLst>
              <a:ext uri="{FF2B5EF4-FFF2-40B4-BE49-F238E27FC236}">
                <a16:creationId xmlns:a16="http://schemas.microsoft.com/office/drawing/2014/main" id="{D14B4175-427C-6005-7305-02AB174C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9" y="962527"/>
            <a:ext cx="5560073" cy="3900238"/>
          </a:xfrm>
          <a:prstGeom prst="rect">
            <a:avLst/>
          </a:prstGeom>
        </p:spPr>
      </p:pic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CC3A3D0-C158-609B-0449-BD54E4515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306" y="2707104"/>
            <a:ext cx="6140468" cy="34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932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EB04F-970C-1B14-579F-92CCF6DB5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54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Final Deliverables (Part 1)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4F7F4D6-562F-A886-247A-C40E0CA58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552339"/>
                  </p:ext>
                </p:extLst>
              </p:nvPr>
            </p:nvGraphicFramePr>
            <p:xfrm>
              <a:off x="594360" y="882015"/>
              <a:ext cx="5031571" cy="2830258"/>
            </p:xfrm>
            <a:graphic>
              <a:graphicData uri="http://schemas.microsoft.com/office/powerpoint/2016/slidezoom">
                <pslz:sldZm>
                  <pslz:sldZmObj sldId="2147480020" cId="1066365037">
                    <pslz:zmPr id="{5DB41482-8C2F-4D1F-BFD4-A6F533AE5128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1571" cy="28302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4F7F4D6-562F-A886-247A-C40E0CA58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360" y="882015"/>
                <a:ext cx="5031571" cy="28302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FB90A09-1B7B-A849-22E5-709EC3ED84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7675170"/>
                  </p:ext>
                </p:extLst>
              </p:nvPr>
            </p:nvGraphicFramePr>
            <p:xfrm>
              <a:off x="6566069" y="882015"/>
              <a:ext cx="5031571" cy="2830258"/>
            </p:xfrm>
            <a:graphic>
              <a:graphicData uri="http://schemas.microsoft.com/office/powerpoint/2016/slidezoom">
                <pslz:sldZm>
                  <pslz:sldZmObj sldId="2147480021" cId="1795528653">
                    <pslz:zmPr id="{B8034093-0CC8-4ABF-ADC4-D8B69369EC2C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1571" cy="28302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B90A09-1B7B-A849-22E5-709EC3ED84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66069" y="882015"/>
                <a:ext cx="5031571" cy="28302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9A65C6FB-0B54-3BE0-759E-3943991A13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176534"/>
                  </p:ext>
                </p:extLst>
              </p:nvPr>
            </p:nvGraphicFramePr>
            <p:xfrm>
              <a:off x="3580214" y="3816858"/>
              <a:ext cx="5031571" cy="2830258"/>
            </p:xfrm>
            <a:graphic>
              <a:graphicData uri="http://schemas.microsoft.com/office/powerpoint/2016/slidezoom">
                <pslz:sldZm>
                  <pslz:sldZmObj sldId="2147480022" cId="1762489433">
                    <pslz:zmPr id="{5C99ABDA-DE93-441B-AF64-D127B3D2B014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031571" cy="283025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A65C6FB-0B54-3BE0-759E-3943991A13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80214" y="3816858"/>
                <a:ext cx="5031571" cy="283025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22AC161D-E15A-7DC3-81AE-0B1A6A8AC7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296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500A4-2756-FBAB-6A44-7D056CAB9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846B-98F0-C256-CD7F-9B777C90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27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nda IG Text Bold It"/>
              </a:rPr>
              <a:t>Performance Metrics</a:t>
            </a:r>
          </a:p>
        </p:txBody>
      </p:sp>
      <p:pic>
        <p:nvPicPr>
          <p:cNvPr id="58" name="Picture 57" descr="A black and white logo&#10;&#10;Description automatically generated">
            <a:extLst>
              <a:ext uri="{FF2B5EF4-FFF2-40B4-BE49-F238E27FC236}">
                <a16:creationId xmlns:a16="http://schemas.microsoft.com/office/drawing/2014/main" id="{BF4302D2-941A-5F06-7E33-55277B02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60B366-0D8D-FF38-FE31-922C74E8B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1" y="641684"/>
            <a:ext cx="9905976" cy="55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8587-F5C2-33AA-B2FC-4585AAE2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62A5-1F2D-D931-285C-770412631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27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nda IG Text Bold It"/>
              </a:rPr>
              <a:t>Team Summary Overview</a:t>
            </a:r>
            <a:endParaRPr lang="en-US" sz="2400" dirty="0">
              <a:solidFill>
                <a:schemeClr val="bg1"/>
              </a:solidFill>
              <a:latin typeface="Trenda IG Text Bold It" pitchFamily="2" charset="77"/>
            </a:endParaRPr>
          </a:p>
        </p:txBody>
      </p:sp>
      <p:pic>
        <p:nvPicPr>
          <p:cNvPr id="58" name="Picture 57" descr="A black and white logo&#10;&#10;Description automatically generated">
            <a:extLst>
              <a:ext uri="{FF2B5EF4-FFF2-40B4-BE49-F238E27FC236}">
                <a16:creationId xmlns:a16="http://schemas.microsoft.com/office/drawing/2014/main" id="{30A8D412-06D2-9FA2-E1F4-71D0C424F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04479A-0705-44D0-F24F-B85581264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94" y="611604"/>
            <a:ext cx="9799359" cy="56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2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7A86-4715-942C-69AC-6B1A632F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91D36-1FB2-2F03-E576-501793288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27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renda IG Display Bold"/>
              </a:rPr>
              <a:t>Individual Weekly Reports</a:t>
            </a:r>
          </a:p>
        </p:txBody>
      </p:sp>
      <p:pic>
        <p:nvPicPr>
          <p:cNvPr id="58" name="Picture 57" descr="A black and white logo&#10;&#10;Description automatically generated">
            <a:extLst>
              <a:ext uri="{FF2B5EF4-FFF2-40B4-BE49-F238E27FC236}">
                <a16:creationId xmlns:a16="http://schemas.microsoft.com/office/drawing/2014/main" id="{E20CA66E-81FD-53E1-4C5A-D5056D5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EC7527-B207-B6A5-5618-F6E66D93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66" y="621631"/>
            <a:ext cx="9917816" cy="5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8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5D36B-F0ED-47F7-BA11-A2CC9747C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D4BA-1975-F249-47A6-6834BAA8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2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nda IG Text Bold It"/>
              </a:rPr>
              <a:t>Final Deliverables (Part 2)</a:t>
            </a:r>
            <a:endParaRPr lang="en-US" sz="4000" dirty="0">
              <a:solidFill>
                <a:schemeClr val="bg1"/>
              </a:solidFill>
              <a:latin typeface="Trenda IG Text Bold It" pitchFamily="2" charset="77"/>
            </a:endParaRPr>
          </a:p>
        </p:txBody>
      </p:sp>
      <p:pic>
        <p:nvPicPr>
          <p:cNvPr id="58" name="Picture 57" descr="A black and white logo&#10;&#10;Description automatically generated">
            <a:extLst>
              <a:ext uri="{FF2B5EF4-FFF2-40B4-BE49-F238E27FC236}">
                <a16:creationId xmlns:a16="http://schemas.microsoft.com/office/drawing/2014/main" id="{83C56A8A-E1E1-579B-13D5-DE8196AB1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5ABEB5-26C0-881E-0E83-A408A147A95F}"/>
              </a:ext>
            </a:extLst>
          </p:cNvPr>
          <p:cNvGrpSpPr/>
          <p:nvPr/>
        </p:nvGrpSpPr>
        <p:grpSpPr>
          <a:xfrm>
            <a:off x="180473" y="782052"/>
            <a:ext cx="11831053" cy="1759293"/>
            <a:chOff x="180473" y="782052"/>
            <a:chExt cx="11831053" cy="1759293"/>
          </a:xfrm>
        </p:grpSpPr>
        <p:pic>
          <p:nvPicPr>
            <p:cNvPr id="6" name="Picture 5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1724164C-548D-F050-C67F-078D892AA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473" y="1148339"/>
              <a:ext cx="11831053" cy="139300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421F54-E9B1-6CBC-3CA2-DDE607A753CF}"/>
                </a:ext>
              </a:extLst>
            </p:cNvPr>
            <p:cNvSpPr txBox="1"/>
            <p:nvPr/>
          </p:nvSpPr>
          <p:spPr>
            <a:xfrm>
              <a:off x="5043235" y="782052"/>
              <a:ext cx="209149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Arial"/>
                </a:rPr>
                <a:t>Weekly Summary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225847-4719-8DC2-6E2B-68C5F745F017}"/>
              </a:ext>
            </a:extLst>
          </p:cNvPr>
          <p:cNvGrpSpPr/>
          <p:nvPr/>
        </p:nvGrpSpPr>
        <p:grpSpPr>
          <a:xfrm>
            <a:off x="176964" y="2616868"/>
            <a:ext cx="4338387" cy="4072188"/>
            <a:chOff x="176964" y="2616868"/>
            <a:chExt cx="4338387" cy="4072188"/>
          </a:xfrm>
        </p:grpSpPr>
        <p:pic>
          <p:nvPicPr>
            <p:cNvPr id="5" name="Picture 4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948CE8A4-C43E-57DC-253C-B5A86FC6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6964" y="2986337"/>
              <a:ext cx="4338387" cy="370271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62B8EE-1EAC-67A4-B6C6-323AEE86EAFF}"/>
                </a:ext>
              </a:extLst>
            </p:cNvPr>
            <p:cNvSpPr txBox="1"/>
            <p:nvPr/>
          </p:nvSpPr>
          <p:spPr>
            <a:xfrm>
              <a:off x="1754604" y="2616868"/>
              <a:ext cx="116906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Arial"/>
                </a:rPr>
                <a:t>Read Me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EC2B7B-9E90-BFC9-B713-612DA9EE9FCA}"/>
              </a:ext>
            </a:extLst>
          </p:cNvPr>
          <p:cNvGrpSpPr/>
          <p:nvPr/>
        </p:nvGrpSpPr>
        <p:grpSpPr>
          <a:xfrm>
            <a:off x="4778794" y="3579395"/>
            <a:ext cx="7126204" cy="2422859"/>
            <a:chOff x="4778794" y="3579395"/>
            <a:chExt cx="7126204" cy="2422859"/>
          </a:xfrm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9FA29CA-781D-12D5-BB2C-0071D7D81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8794" y="3953878"/>
              <a:ext cx="7126204" cy="2048376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F038BD-8933-89EB-F046-F6BE6A4E6225}"/>
                </a:ext>
              </a:extLst>
            </p:cNvPr>
            <p:cNvSpPr txBox="1"/>
            <p:nvPr/>
          </p:nvSpPr>
          <p:spPr>
            <a:xfrm>
              <a:off x="7449553" y="3579395"/>
              <a:ext cx="177064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cs typeface="Arial"/>
                </a:rPr>
                <a:t>Manager 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54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2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2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accel="10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DCD60-B360-16D7-AC19-A6CCD4DD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nda IG Text"/>
              </a:rPr>
              <a:t>Demo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D5014-7C99-557B-16E2-E73255049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Trenda IG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video</a:t>
            </a:r>
            <a:endParaRPr lang="en-US" dirty="0">
              <a:solidFill>
                <a:srgbClr val="00B050"/>
              </a:solidFill>
              <a:latin typeface="Trenda IG Text"/>
            </a:endParaRPr>
          </a:p>
          <a:p>
            <a:r>
              <a:rPr lang="en-US" dirty="0">
                <a:solidFill>
                  <a:srgbClr val="00B050"/>
                </a:solidFill>
                <a:latin typeface="Trenda IG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exported PDF report</a:t>
            </a:r>
            <a:r>
              <a:rPr lang="en-US" dirty="0">
                <a:solidFill>
                  <a:srgbClr val="00B050"/>
                </a:solidFill>
                <a:latin typeface="Trenda IG Text"/>
              </a:rPr>
              <a:t>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17834BA2-5E87-54B5-399C-AE7D89388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3452" y="6311899"/>
            <a:ext cx="1941392" cy="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1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30E50-1997-CB23-A88B-AF36DD75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1C6A98C-3EE6-5040-5CE4-A69992791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52863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Key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6B349-7616-3292-0C75-D3979454A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16002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renda IG Text"/>
              </a:rPr>
              <a:t>Structured and Reliable Data Input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renda IG Text"/>
              </a:rPr>
              <a:t>Interactive, Insightful Dashboard Design</a:t>
            </a:r>
          </a:p>
          <a:p>
            <a:pPr>
              <a:lnSpc>
                <a:spcPct val="100000"/>
              </a:lnSpc>
              <a:buFont typeface="Wingdings" panose="020B0604020202020204" pitchFamily="34" charset="0"/>
              <a:buChar char="Ø"/>
            </a:pPr>
            <a:r>
              <a:rPr lang="en-US" sz="1800" dirty="0">
                <a:solidFill>
                  <a:schemeClr val="bg1"/>
                </a:solidFill>
                <a:latin typeface="Trenda IG Text"/>
              </a:rPr>
              <a:t>User-Friendly and Branded Experience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C737ABB-FF93-70CB-BE87-ED067B36C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2863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 Recommendation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A54FA41-EC27-B244-C00B-1D1089BA3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1600200"/>
          </a:xfrm>
        </p:spPr>
        <p:txBody>
          <a:bodyPr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renda IG Text"/>
              </a:rPr>
              <a:t>Scalable for future automation features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</a:rPr>
              <a:t>Recommend assigning a technical contact for tool-specific guidance</a:t>
            </a:r>
            <a:endParaRPr lang="en-US" sz="1800" dirty="0">
              <a:solidFill>
                <a:schemeClr val="bg1"/>
              </a:solidFill>
              <a:latin typeface="Trenda IG Tex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latin typeface="Trenda IG Text"/>
              </a:rPr>
              <a:t>Ensure proper domain’s accessibility 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6BAFB65-B9FE-52EE-D865-D0A773580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8197" y="6397389"/>
            <a:ext cx="1941392" cy="369805"/>
          </a:xfrm>
          <a:prstGeom prst="rect">
            <a:avLst/>
          </a:prstGeom>
        </p:spPr>
      </p:pic>
      <p:pic>
        <p:nvPicPr>
          <p:cNvPr id="17" name="Picture 16" descr="Businessman pointing side">
            <a:extLst>
              <a:ext uri="{FF2B5EF4-FFF2-40B4-BE49-F238E27FC236}">
                <a16:creationId xmlns:a16="http://schemas.microsoft.com/office/drawing/2014/main" id="{A46C0A6A-44A7-93F2-D3C0-7B8478A403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23" y="4220372"/>
            <a:ext cx="1068685" cy="2361919"/>
          </a:xfrm>
          <a:prstGeom prst="rect">
            <a:avLst/>
          </a:prstGeom>
        </p:spPr>
      </p:pic>
      <p:pic>
        <p:nvPicPr>
          <p:cNvPr id="19" name="Picture 18" descr="Businesswoman pointing up">
            <a:extLst>
              <a:ext uri="{FF2B5EF4-FFF2-40B4-BE49-F238E27FC236}">
                <a16:creationId xmlns:a16="http://schemas.microsoft.com/office/drawing/2014/main" id="{74E8F9C4-3C8E-A759-1612-F5F10EAC38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66" y="4217240"/>
            <a:ext cx="1020318" cy="2361919"/>
          </a:xfrm>
          <a:prstGeom prst="rect">
            <a:avLst/>
          </a:prstGeom>
        </p:spPr>
      </p:pic>
      <p:pic>
        <p:nvPicPr>
          <p:cNvPr id="21" name="Picture 20" descr="Business woman pointing up">
            <a:extLst>
              <a:ext uri="{FF2B5EF4-FFF2-40B4-BE49-F238E27FC236}">
                <a16:creationId xmlns:a16="http://schemas.microsoft.com/office/drawing/2014/main" id="{23B5CF76-50DB-4E00-927E-2FCC944689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30" y="4220373"/>
            <a:ext cx="952723" cy="2361918"/>
          </a:xfrm>
          <a:prstGeom prst="rect">
            <a:avLst/>
          </a:prstGeom>
        </p:spPr>
      </p:pic>
      <p:pic>
        <p:nvPicPr>
          <p:cNvPr id="23" name="Picture 22" descr="Businessman counting one">
            <a:extLst>
              <a:ext uri="{FF2B5EF4-FFF2-40B4-BE49-F238E27FC236}">
                <a16:creationId xmlns:a16="http://schemas.microsoft.com/office/drawing/2014/main" id="{C54AD8A2-611C-C2D9-954F-38CDCCCBEC2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87" y="4220373"/>
            <a:ext cx="847817" cy="2361918"/>
          </a:xfrm>
          <a:prstGeom prst="rect">
            <a:avLst/>
          </a:prstGeom>
        </p:spPr>
      </p:pic>
      <p:pic>
        <p:nvPicPr>
          <p:cNvPr id="25" name="Picture 24" descr="Young businessman pointing up">
            <a:extLst>
              <a:ext uri="{FF2B5EF4-FFF2-40B4-BE49-F238E27FC236}">
                <a16:creationId xmlns:a16="http://schemas.microsoft.com/office/drawing/2014/main" id="{73E32C44-0A4D-9E09-D8A9-487D36D703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82" y="4220373"/>
            <a:ext cx="1311827" cy="2361918"/>
          </a:xfrm>
          <a:prstGeom prst="rect">
            <a:avLst/>
          </a:prstGeom>
        </p:spPr>
      </p:pic>
      <p:pic>
        <p:nvPicPr>
          <p:cNvPr id="27" name="Picture 26" descr="Young businessman crossed hands">
            <a:extLst>
              <a:ext uri="{FF2B5EF4-FFF2-40B4-BE49-F238E27FC236}">
                <a16:creationId xmlns:a16="http://schemas.microsoft.com/office/drawing/2014/main" id="{D7CB6C28-32AD-FB52-0DA5-DAB41AED4C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522" y="4217241"/>
            <a:ext cx="770346" cy="236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1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573B752-79C4-8450-249D-15B33847A453}"/>
              </a:ext>
            </a:extLst>
          </p:cNvPr>
          <p:cNvGrpSpPr/>
          <p:nvPr/>
        </p:nvGrpSpPr>
        <p:grpSpPr>
          <a:xfrm>
            <a:off x="774400" y="397764"/>
            <a:ext cx="10643200" cy="6062472"/>
            <a:chOff x="774400" y="578839"/>
            <a:chExt cx="10643200" cy="6062472"/>
          </a:xfrm>
        </p:grpSpPr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8818C7E2-FF28-3108-97E9-4FD8C84EF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400" y="4569232"/>
              <a:ext cx="10643200" cy="2072079"/>
            </a:xfrm>
            <a:prstGeom prst="rect">
              <a:avLst/>
            </a:prstGeom>
            <a:noFill/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E74B09-C3CA-8E5E-7784-1D94D09A1858}"/>
                </a:ext>
              </a:extLst>
            </p:cNvPr>
            <p:cNvSpPr txBox="1"/>
            <p:nvPr/>
          </p:nvSpPr>
          <p:spPr>
            <a:xfrm>
              <a:off x="2036064" y="578839"/>
              <a:ext cx="8119872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Andrew Covel</a:t>
              </a:r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Paolo Hernandez</a:t>
              </a:r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Jacob Gomez </a:t>
              </a:r>
            </a:p>
            <a:p>
              <a:pPr algn="ctr"/>
              <a:endParaRPr lang="en-US" sz="3200" dirty="0">
                <a:solidFill>
                  <a:schemeClr val="accent1"/>
                </a:solidFill>
              </a:endParaRPr>
            </a:p>
            <a:p>
              <a:pPr algn="ctr"/>
              <a:r>
                <a:rPr lang="en-US" sz="3200" dirty="0">
                  <a:solidFill>
                    <a:schemeClr val="accent1"/>
                  </a:solidFill>
                </a:rPr>
                <a:t>Prayag Padwal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6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7955739-C873-5CBE-EB55-E0E322499219}"/>
              </a:ext>
            </a:extLst>
          </p:cNvPr>
          <p:cNvSpPr/>
          <p:nvPr/>
        </p:nvSpPr>
        <p:spPr>
          <a:xfrm flipH="1">
            <a:off x="4135835" y="636795"/>
            <a:ext cx="59678" cy="5584410"/>
          </a:xfrm>
          <a:prstGeom prst="rect">
            <a:avLst/>
          </a:prstGeom>
          <a:solidFill>
            <a:schemeClr val="accent6"/>
          </a:solidFill>
          <a:ln>
            <a:solidFill>
              <a:schemeClr val="accent1"/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TIX Two Tex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DE584-61D0-85EB-CBF5-12CEBF5EF58D}"/>
              </a:ext>
            </a:extLst>
          </p:cNvPr>
          <p:cNvSpPr txBox="1"/>
          <p:nvPr/>
        </p:nvSpPr>
        <p:spPr>
          <a:xfrm>
            <a:off x="452830" y="3172028"/>
            <a:ext cx="3378747" cy="85606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66" rtl="0" eaLnBrk="1" fontAlgn="auto" latinLnBrk="0" hangingPunct="1">
              <a:lnSpc>
                <a:spcPts val="70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u="none" strike="noStrike" kern="1200" cap="none" spc="15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nda IG Display Black" pitchFamily="2" charset="77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B9FF0-7EEA-B053-8BA7-78BE613567C7}"/>
              </a:ext>
            </a:extLst>
          </p:cNvPr>
          <p:cNvSpPr txBox="1"/>
          <p:nvPr/>
        </p:nvSpPr>
        <p:spPr>
          <a:xfrm>
            <a:off x="4649343" y="-4021"/>
            <a:ext cx="5944290" cy="754636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Meet the Team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US" sz="165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Meet Our Sponsors </a:t>
            </a:r>
            <a:endParaRPr lang="en-US" sz="16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Introducing our project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US" sz="165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Understanding the Problem</a:t>
            </a:r>
            <a:endParaRPr lang="en-US" sz="16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Manual Process Before </a:t>
            </a:r>
            <a:r>
              <a:rPr lang="en-US" sz="1650" dirty="0" err="1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PowerBi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kumimoji="0" lang="en-US" sz="165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Project timeline</a:t>
            </a:r>
            <a:endParaRPr lang="en-US" sz="16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User Requirements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Our </a:t>
            </a:r>
            <a:r>
              <a:rPr lang="en-US" sz="1650" dirty="0" err="1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Powerbi</a:t>
            </a: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 Solution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Initial Setup and Design Direction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>
              <a:lnSpc>
                <a:spcPct val="200000"/>
              </a:lnSpc>
              <a:buClr>
                <a:srgbClr val="FFFFFF"/>
              </a:buClr>
              <a:buSzPts val="1400"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Final Deliverables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Demo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Key Takeaways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r>
              <a:rPr lang="en-US" sz="1650" dirty="0">
                <a:solidFill>
                  <a:srgbClr val="FFFFFF"/>
                </a:solidFill>
                <a:uFill>
                  <a:noFill/>
                </a:uFill>
                <a:latin typeface="Trenda IG Display Bold"/>
                <a:ea typeface="Montserrat Medium"/>
                <a:cs typeface="Montserrat Medium"/>
                <a:sym typeface="Montserrat Medium"/>
              </a:rPr>
              <a:t>Thank you </a:t>
            </a:r>
            <a:endParaRPr lang="en-US" sz="1650" dirty="0">
              <a:solidFill>
                <a:srgbClr val="FFFFFF"/>
              </a:solidFill>
              <a:uFill>
                <a:noFill/>
              </a:uFill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lang="en-US" sz="16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nda IG Display Bold"/>
              <a:ea typeface="Montserrat Medium"/>
              <a:cs typeface="Montserrat Medium"/>
            </a:endParaRPr>
          </a:p>
          <a:p>
            <a:pPr marL="13970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Tx/>
              <a:buNone/>
              <a:tabLst/>
              <a:defRPr/>
            </a:pPr>
            <a:endParaRPr lang="en-US" sz="1650" b="0" i="0" u="none" strike="noStrike" kern="1200" cap="none" spc="9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nda IG Display Bold"/>
            </a:endParaRPr>
          </a:p>
        </p:txBody>
      </p:sp>
    </p:spTree>
    <p:extLst>
      <p:ext uri="{BB962C8B-B14F-4D97-AF65-F5344CB8AC3E}">
        <p14:creationId xmlns:p14="http://schemas.microsoft.com/office/powerpoint/2010/main" val="13867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F45A80-F55A-4861-8A19-8B954B9EBA45}"/>
              </a:ext>
            </a:extLst>
          </p:cNvPr>
          <p:cNvSpPr/>
          <p:nvPr/>
        </p:nvSpPr>
        <p:spPr>
          <a:xfrm>
            <a:off x="0" y="2670274"/>
            <a:ext cx="12192000" cy="3781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B52A2-53BC-45F5-BCB3-973964B91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207"/>
            <a:ext cx="10515600" cy="6771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nda IG Display Black" pitchFamily="2" charset="77"/>
              </a:rPr>
              <a:t>Meet the team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0AD56AE-7398-4515-B940-6F6BBC15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094" y="6451699"/>
            <a:ext cx="312586" cy="307777"/>
          </a:xfrm>
        </p:spPr>
        <p:txBody>
          <a:bodyPr wrap="none" lIns="0" tIns="0" rIns="0" bIns="0" anchor="ctr" anchorCtr="0">
            <a:spAutoFit/>
          </a:bodyPr>
          <a:lstStyle>
            <a:lvl1pPr algn="ctr">
              <a:defRPr sz="20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D73728-7D51-454D-8534-DB602FFF62D1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482520-99C4-A452-9249-A3CF1FCF9C13}"/>
              </a:ext>
            </a:extLst>
          </p:cNvPr>
          <p:cNvGrpSpPr/>
          <p:nvPr/>
        </p:nvGrpSpPr>
        <p:grpSpPr>
          <a:xfrm>
            <a:off x="3448119" y="1962143"/>
            <a:ext cx="2382970" cy="3592743"/>
            <a:chOff x="3545256" y="1964523"/>
            <a:chExt cx="2382970" cy="3592743"/>
          </a:xfrm>
        </p:grpSpPr>
        <p:pic>
          <p:nvPicPr>
            <p:cNvPr id="22" name="Picture 21" descr="A person in a suit and tie&#10;&#10;AI-generated content may be incorrect.">
              <a:extLst>
                <a:ext uri="{FF2B5EF4-FFF2-40B4-BE49-F238E27FC236}">
                  <a16:creationId xmlns:a16="http://schemas.microsoft.com/office/drawing/2014/main" id="{4DB66839-FBC9-45FF-9784-71C77519B7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22" t="12905" r="520" b="14592"/>
            <a:stretch/>
          </p:blipFill>
          <p:spPr>
            <a:xfrm>
              <a:off x="3545256" y="1964523"/>
              <a:ext cx="2372944" cy="224625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670A03-7914-4716-9DA9-7371A1BB0BC3}"/>
                </a:ext>
              </a:extLst>
            </p:cNvPr>
            <p:cNvSpPr/>
            <p:nvPr/>
          </p:nvSpPr>
          <p:spPr>
            <a:xfrm>
              <a:off x="3545846" y="4213155"/>
              <a:ext cx="2382380" cy="81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Trenda IG Text Bold It" pitchFamily="2" charset="77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</a:rPr>
                <a:t>Prathik </a:t>
              </a:r>
              <a:r>
                <a:rPr lang="en-US" sz="2000" b="1" dirty="0" err="1">
                  <a:solidFill>
                    <a:schemeClr val="tx1"/>
                  </a:solidFill>
                  <a:latin typeface="Trenda IG Text Bold It" pitchFamily="2" charset="77"/>
                </a:rPr>
                <a:t>Tippur</a:t>
              </a:r>
              <a:endParaRPr lang="en-US" sz="2000" b="1" dirty="0">
                <a:solidFill>
                  <a:schemeClr val="tx1"/>
                </a:solidFill>
                <a:latin typeface="Trenda IG Text Bold It" pitchFamily="2" charset="77"/>
              </a:endParaRPr>
            </a:p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F0EECC-CC08-4476-8C98-4D2AAE0DEEC0}"/>
                </a:ext>
              </a:extLst>
            </p:cNvPr>
            <p:cNvSpPr/>
            <p:nvPr/>
          </p:nvSpPr>
          <p:spPr>
            <a:xfrm>
              <a:off x="3556000" y="5025510"/>
              <a:ext cx="2362200" cy="5317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enda IG Text" pitchFamily="2" charset="77"/>
                </a:rPr>
                <a:t>Workflow &amp; Integration Support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01B4211-70FD-9386-6FBD-DEB9BC1927D5}"/>
              </a:ext>
            </a:extLst>
          </p:cNvPr>
          <p:cNvGrpSpPr/>
          <p:nvPr/>
        </p:nvGrpSpPr>
        <p:grpSpPr>
          <a:xfrm>
            <a:off x="6441578" y="1962142"/>
            <a:ext cx="2362202" cy="3590364"/>
            <a:chOff x="6273799" y="1966902"/>
            <a:chExt cx="2362202" cy="359036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AB9FF62-23B1-4F23-A2E4-3A558C62CDE6}"/>
                </a:ext>
              </a:extLst>
            </p:cNvPr>
            <p:cNvSpPr/>
            <p:nvPr/>
          </p:nvSpPr>
          <p:spPr>
            <a:xfrm>
              <a:off x="6273800" y="4131991"/>
              <a:ext cx="2362200" cy="9244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</a:rPr>
                <a:t>Makayla Johnson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753D618-7035-4E42-A228-CF73C9183ECD}"/>
                </a:ext>
              </a:extLst>
            </p:cNvPr>
            <p:cNvSpPr/>
            <p:nvPr/>
          </p:nvSpPr>
          <p:spPr>
            <a:xfrm>
              <a:off x="6273800" y="5025510"/>
              <a:ext cx="2362200" cy="5317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enda IG Text" pitchFamily="2" charset="77"/>
                </a:rPr>
                <a:t>Data Analyst &amp; Documentation Lead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2D8891-FAF4-47E0-BAF9-330922B1F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83" r="21083"/>
            <a:stretch/>
          </p:blipFill>
          <p:spPr>
            <a:xfrm>
              <a:off x="6273799" y="1966902"/>
              <a:ext cx="2362202" cy="2246256"/>
            </a:xfrm>
            <a:prstGeom prst="rect">
              <a:avLst/>
            </a:prstGeom>
          </p:spPr>
        </p:pic>
      </p:grp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0E4ACF1-FE5C-8581-8D3A-B4E302934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6511574"/>
            <a:ext cx="1941392" cy="3698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C5962-7ECD-B917-D971-1E2F5DFD89A4}"/>
              </a:ext>
            </a:extLst>
          </p:cNvPr>
          <p:cNvGrpSpPr/>
          <p:nvPr/>
        </p:nvGrpSpPr>
        <p:grpSpPr>
          <a:xfrm>
            <a:off x="9320381" y="2038404"/>
            <a:ext cx="2375789" cy="3514102"/>
            <a:chOff x="9001625" y="2043164"/>
            <a:chExt cx="2375789" cy="35141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28F7A6-D036-4617-A20B-6C17AE7D4639}"/>
                </a:ext>
              </a:extLst>
            </p:cNvPr>
            <p:cNvSpPr/>
            <p:nvPr/>
          </p:nvSpPr>
          <p:spPr>
            <a:xfrm>
              <a:off x="9001625" y="4213157"/>
              <a:ext cx="2362200" cy="812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</a:rPr>
                <a:t>Rachit </a:t>
              </a:r>
              <a:r>
                <a:rPr lang="en-US" sz="2000" b="1" dirty="0" err="1">
                  <a:solidFill>
                    <a:schemeClr val="tx1"/>
                  </a:solidFill>
                  <a:latin typeface="Trenda IG Text Bold It" pitchFamily="2" charset="77"/>
                </a:rPr>
                <a:t>Kowatra</a:t>
              </a:r>
              <a:endParaRPr lang="en-US" sz="2000" b="1" dirty="0">
                <a:solidFill>
                  <a:schemeClr val="tx1"/>
                </a:solidFill>
                <a:latin typeface="Trenda IG Text Bold It" pitchFamily="2" charset="77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53FF87-239B-49EF-A0CD-5374E3156233}"/>
                </a:ext>
              </a:extLst>
            </p:cNvPr>
            <p:cNvSpPr/>
            <p:nvPr/>
          </p:nvSpPr>
          <p:spPr>
            <a:xfrm>
              <a:off x="9001626" y="5025510"/>
              <a:ext cx="2362200" cy="5317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enda IG Text" pitchFamily="2" charset="77"/>
                </a:rPr>
                <a:t>Testing &amp; Quality Assurance Specialist</a:t>
              </a:r>
            </a:p>
          </p:txBody>
        </p:sp>
        <p:pic>
          <p:nvPicPr>
            <p:cNvPr id="3" name="Picture 2" descr="A person in a suit and tie&#10;&#10;AI-generated content may be incorrect.">
              <a:extLst>
                <a:ext uri="{FF2B5EF4-FFF2-40B4-BE49-F238E27FC236}">
                  <a16:creationId xmlns:a16="http://schemas.microsoft.com/office/drawing/2014/main" id="{923FDC68-5B1B-8D0B-52A1-776CEEA2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73" r="-317" b="-754"/>
            <a:stretch/>
          </p:blipFill>
          <p:spPr>
            <a:xfrm>
              <a:off x="9019148" y="2043164"/>
              <a:ext cx="2358266" cy="216999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9FB2BD-B3FD-E3F2-05FC-DA264A31B5EA}"/>
              </a:ext>
            </a:extLst>
          </p:cNvPr>
          <p:cNvGrpSpPr/>
          <p:nvPr/>
        </p:nvGrpSpPr>
        <p:grpSpPr>
          <a:xfrm>
            <a:off x="491466" y="1962142"/>
            <a:ext cx="2356907" cy="3590364"/>
            <a:chOff x="829619" y="1966901"/>
            <a:chExt cx="2356907" cy="3590364"/>
          </a:xfrm>
        </p:grpSpPr>
        <p:pic>
          <p:nvPicPr>
            <p:cNvPr id="16" name="Picture 15" descr="A person in a suit and tie&#10;&#10;AI-generated content may be incorrect.">
              <a:extLst>
                <a:ext uri="{FF2B5EF4-FFF2-40B4-BE49-F238E27FC236}">
                  <a16:creationId xmlns:a16="http://schemas.microsoft.com/office/drawing/2014/main" id="{F8F5AAA9-7B87-4646-9CFD-7A73D6242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4275"/>
            <a:stretch/>
          </p:blipFill>
          <p:spPr>
            <a:xfrm>
              <a:off x="843852" y="1966901"/>
              <a:ext cx="2342674" cy="22486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40F06F-2535-4142-BB53-ACE0C6230B2A}"/>
                </a:ext>
              </a:extLst>
            </p:cNvPr>
            <p:cNvSpPr/>
            <p:nvPr/>
          </p:nvSpPr>
          <p:spPr>
            <a:xfrm>
              <a:off x="834108" y="4213155"/>
              <a:ext cx="2347929" cy="80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</a:rPr>
                <a:t>Nhat Phan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43D46D-BE2C-4C13-B682-AC5CC9D04DE6}"/>
                </a:ext>
              </a:extLst>
            </p:cNvPr>
            <p:cNvSpPr/>
            <p:nvPr/>
          </p:nvSpPr>
          <p:spPr>
            <a:xfrm>
              <a:off x="829619" y="5025509"/>
              <a:ext cx="2352418" cy="53175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renda IG Text" pitchFamily="2" charset="77"/>
                </a:rPr>
                <a:t>Project Lead / Power BI 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97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25E7F-2BCD-4D3C-5A5C-3AF9CC200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3AD1F06-E9A9-C34A-D706-23D80C6E9D0C}"/>
              </a:ext>
            </a:extLst>
          </p:cNvPr>
          <p:cNvSpPr/>
          <p:nvPr/>
        </p:nvSpPr>
        <p:spPr>
          <a:xfrm>
            <a:off x="72428" y="2670274"/>
            <a:ext cx="12192000" cy="37814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A9389D-1E87-EB40-0EB6-F720B1C3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207"/>
            <a:ext cx="10515600" cy="6771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nda IG Display Black" pitchFamily="2" charset="77"/>
              </a:rPr>
              <a:t>Meet Our Sponsors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8C69CE-FE1A-7830-76FB-72FC9069E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5094" y="6451699"/>
            <a:ext cx="312586" cy="307777"/>
          </a:xfrm>
        </p:spPr>
        <p:txBody>
          <a:bodyPr wrap="none" lIns="0" tIns="0" rIns="0" bIns="0" anchor="ctr" anchorCtr="0">
            <a:spAutoFit/>
          </a:bodyPr>
          <a:lstStyle>
            <a:lvl1pPr algn="ctr">
              <a:defRPr sz="2000" b="1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3D73728-7D51-454D-8534-DB602FFF62D1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7D0B1-15CD-0CFD-E1A3-51BDA9311707}"/>
              </a:ext>
            </a:extLst>
          </p:cNvPr>
          <p:cNvGrpSpPr/>
          <p:nvPr/>
        </p:nvGrpSpPr>
        <p:grpSpPr>
          <a:xfrm>
            <a:off x="2462463" y="1574641"/>
            <a:ext cx="2743200" cy="4314641"/>
            <a:chOff x="2462463" y="1574641"/>
            <a:chExt cx="2743200" cy="43146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02DC34-63F3-305E-A52F-171D8E514C49}"/>
                </a:ext>
              </a:extLst>
            </p:cNvPr>
            <p:cNvSpPr/>
            <p:nvPr/>
          </p:nvSpPr>
          <p:spPr>
            <a:xfrm>
              <a:off x="2462463" y="4317843"/>
              <a:ext cx="2743200" cy="939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  <a:ea typeface="Calibri"/>
                  <a:cs typeface="Calibri"/>
                  <a:sym typeface="Calibri"/>
                </a:rPr>
                <a:t>Justyna </a:t>
              </a:r>
              <a:r>
                <a:rPr lang="en-US" sz="2000" b="1" dirty="0" err="1">
                  <a:solidFill>
                    <a:schemeClr val="tx1"/>
                  </a:solidFill>
                  <a:latin typeface="Trenda IG Text Bold It" pitchFamily="2" charset="77"/>
                  <a:ea typeface="Calibri"/>
                  <a:cs typeface="Calibri"/>
                  <a:sym typeface="Calibri"/>
                </a:rPr>
                <a:t>Grinholc</a:t>
              </a:r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  <a:ea typeface="Calibri"/>
                  <a:cs typeface="Calibri"/>
                  <a:sym typeface="Calibri"/>
                </a:rPr>
                <a:t> </a:t>
              </a:r>
              <a:r>
                <a:rPr lang="en-US" sz="2000" dirty="0">
                  <a:solidFill>
                    <a:schemeClr val="tx1"/>
                  </a:solidFill>
                  <a:latin typeface="Trenda IG Text" pitchFamily="2" charset="77"/>
                  <a:ea typeface="Calibri"/>
                  <a:cs typeface="Calibri"/>
                  <a:sym typeface="Calibri"/>
                </a:rPr>
                <a:t> 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4C66BFC-30FF-547E-2D6D-B59C3212A416}"/>
                </a:ext>
              </a:extLst>
            </p:cNvPr>
            <p:cNvSpPr/>
            <p:nvPr/>
          </p:nvSpPr>
          <p:spPr>
            <a:xfrm>
              <a:off x="2462463" y="5247237"/>
              <a:ext cx="2743200" cy="6420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renda IG Text Bold It"/>
                  <a:ea typeface="Calibri"/>
                  <a:cs typeface="Calibri"/>
                  <a:sym typeface="Calibri"/>
                </a:rPr>
                <a:t>Program Director at Evergreen </a:t>
              </a:r>
              <a:endParaRPr lang="en-US" sz="1400" b="1" dirty="0">
                <a:solidFill>
                  <a:schemeClr val="tx1"/>
                </a:solidFill>
                <a:latin typeface="Trenda IG Text Bold It"/>
              </a:endParaRPr>
            </a:p>
          </p:txBody>
        </p:sp>
        <p:pic>
          <p:nvPicPr>
            <p:cNvPr id="14" name="Google Shape;70;p14" descr="Justyna Grinholc, MA., GISP, CPM®">
              <a:extLst>
                <a:ext uri="{FF2B5EF4-FFF2-40B4-BE49-F238E27FC236}">
                  <a16:creationId xmlns:a16="http://schemas.microsoft.com/office/drawing/2014/main" id="{7F1F0624-C8D0-4CE8-7990-56F3715D842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62463" y="1574641"/>
              <a:ext cx="2743200" cy="2743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AE5AF704-35BC-1E1F-E919-92F9E66C4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691" y="6488906"/>
            <a:ext cx="1941392" cy="36980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3F3D853-005E-B072-C629-8D1DC637E395}"/>
              </a:ext>
            </a:extLst>
          </p:cNvPr>
          <p:cNvGrpSpPr/>
          <p:nvPr/>
        </p:nvGrpSpPr>
        <p:grpSpPr>
          <a:xfrm>
            <a:off x="7078644" y="1574641"/>
            <a:ext cx="2733246" cy="4317406"/>
            <a:chOff x="7078644" y="1574641"/>
            <a:chExt cx="2733246" cy="431740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22BC17-2D4D-9B82-2974-8511047940C0}"/>
                </a:ext>
              </a:extLst>
            </p:cNvPr>
            <p:cNvSpPr/>
            <p:nvPr/>
          </p:nvSpPr>
          <p:spPr>
            <a:xfrm>
              <a:off x="7078644" y="4317843"/>
              <a:ext cx="2733172" cy="939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renda IG Text Bold It" pitchFamily="2" charset="77"/>
                </a:rPr>
                <a:t>Rebecca Spring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D01675-C9FC-1F6E-01CC-FBCD9A8A3C1B}"/>
                </a:ext>
              </a:extLst>
            </p:cNvPr>
            <p:cNvSpPr/>
            <p:nvPr/>
          </p:nvSpPr>
          <p:spPr>
            <a:xfrm>
              <a:off x="7078644" y="5250002"/>
              <a:ext cx="2733174" cy="6420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>
              <a:outerShdw blurRad="1905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Trenda IG Text Bold It"/>
                </a:rPr>
                <a:t>Project Manager</a:t>
              </a:r>
            </a:p>
          </p:txBody>
        </p:sp>
        <p:pic>
          <p:nvPicPr>
            <p:cNvPr id="5" name="Picture 4" descr="A person smiling at the camera&#10;&#10;AI-generated content may be incorrect.">
              <a:extLst>
                <a:ext uri="{FF2B5EF4-FFF2-40B4-BE49-F238E27FC236}">
                  <a16:creationId xmlns:a16="http://schemas.microsoft.com/office/drawing/2014/main" id="{AAC3CED5-10D4-7DC5-A0F0-33FDDF3BB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197" t="137" r="14337" b="372"/>
            <a:stretch/>
          </p:blipFill>
          <p:spPr>
            <a:xfrm>
              <a:off x="7078644" y="1574641"/>
              <a:ext cx="2733246" cy="2743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8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19"/>
          <p:cNvGrpSpPr/>
          <p:nvPr/>
        </p:nvGrpSpPr>
        <p:grpSpPr>
          <a:xfrm>
            <a:off x="9264833" y="1431118"/>
            <a:ext cx="1244000" cy="4832500"/>
            <a:chOff x="6948625" y="1073338"/>
            <a:chExt cx="933000" cy="3624375"/>
          </a:xfrm>
        </p:grpSpPr>
        <p:cxnSp>
          <p:nvCxnSpPr>
            <p:cNvPr id="224" name="Google Shape;224;p19"/>
            <p:cNvCxnSpPr>
              <a:stCxn id="225" idx="4"/>
              <a:endCxn id="226" idx="0"/>
            </p:cNvCxnSpPr>
            <p:nvPr/>
          </p:nvCxnSpPr>
          <p:spPr>
            <a:xfrm>
              <a:off x="7415125" y="2006338"/>
              <a:ext cx="0" cy="17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227" name="Google Shape;227;p19"/>
            <p:cNvGrpSpPr/>
            <p:nvPr/>
          </p:nvGrpSpPr>
          <p:grpSpPr>
            <a:xfrm>
              <a:off x="6948625" y="1073338"/>
              <a:ext cx="933000" cy="933000"/>
              <a:chOff x="6948625" y="1073338"/>
              <a:chExt cx="933000" cy="933000"/>
            </a:xfrm>
          </p:grpSpPr>
          <p:grpSp>
            <p:nvGrpSpPr>
              <p:cNvPr id="228" name="Google Shape;228;p19"/>
              <p:cNvGrpSpPr/>
              <p:nvPr/>
            </p:nvGrpSpPr>
            <p:grpSpPr>
              <a:xfrm>
                <a:off x="7040149" y="1182963"/>
                <a:ext cx="749959" cy="713742"/>
                <a:chOff x="3017824" y="1024638"/>
                <a:chExt cx="749959" cy="713742"/>
              </a:xfrm>
            </p:grpSpPr>
            <p:sp>
              <p:nvSpPr>
                <p:cNvPr id="229" name="Google Shape;229;p19"/>
                <p:cNvSpPr/>
                <p:nvPr/>
              </p:nvSpPr>
              <p:spPr>
                <a:xfrm>
                  <a:off x="3295809" y="1475880"/>
                  <a:ext cx="204326" cy="26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13510" extrusionOk="0">
                      <a:moveTo>
                        <a:pt x="5258" y="1"/>
                      </a:moveTo>
                      <a:lnTo>
                        <a:pt x="4193" y="67"/>
                      </a:lnTo>
                      <a:lnTo>
                        <a:pt x="3195" y="267"/>
                      </a:lnTo>
                      <a:lnTo>
                        <a:pt x="2330" y="599"/>
                      </a:lnTo>
                      <a:lnTo>
                        <a:pt x="1931" y="799"/>
                      </a:lnTo>
                      <a:lnTo>
                        <a:pt x="1531" y="999"/>
                      </a:lnTo>
                      <a:lnTo>
                        <a:pt x="1199" y="1331"/>
                      </a:lnTo>
                      <a:lnTo>
                        <a:pt x="932" y="1598"/>
                      </a:lnTo>
                      <a:lnTo>
                        <a:pt x="666" y="1930"/>
                      </a:lnTo>
                      <a:lnTo>
                        <a:pt x="400" y="2330"/>
                      </a:lnTo>
                      <a:lnTo>
                        <a:pt x="267" y="2729"/>
                      </a:lnTo>
                      <a:lnTo>
                        <a:pt x="134" y="3195"/>
                      </a:lnTo>
                      <a:lnTo>
                        <a:pt x="67" y="3661"/>
                      </a:lnTo>
                      <a:lnTo>
                        <a:pt x="1" y="4193"/>
                      </a:lnTo>
                      <a:lnTo>
                        <a:pt x="1" y="8918"/>
                      </a:lnTo>
                      <a:lnTo>
                        <a:pt x="67" y="9450"/>
                      </a:lnTo>
                      <a:lnTo>
                        <a:pt x="134" y="9982"/>
                      </a:lnTo>
                      <a:lnTo>
                        <a:pt x="267" y="10448"/>
                      </a:lnTo>
                      <a:lnTo>
                        <a:pt x="400" y="10848"/>
                      </a:lnTo>
                      <a:lnTo>
                        <a:pt x="666" y="11313"/>
                      </a:lnTo>
                      <a:lnTo>
                        <a:pt x="932" y="11646"/>
                      </a:lnTo>
                      <a:lnTo>
                        <a:pt x="1199" y="11979"/>
                      </a:lnTo>
                      <a:lnTo>
                        <a:pt x="1531" y="12312"/>
                      </a:lnTo>
                      <a:lnTo>
                        <a:pt x="1931" y="12578"/>
                      </a:lnTo>
                      <a:lnTo>
                        <a:pt x="2330" y="12844"/>
                      </a:lnTo>
                      <a:lnTo>
                        <a:pt x="2729" y="13044"/>
                      </a:lnTo>
                      <a:lnTo>
                        <a:pt x="3195" y="13177"/>
                      </a:lnTo>
                      <a:lnTo>
                        <a:pt x="3727" y="13310"/>
                      </a:lnTo>
                      <a:lnTo>
                        <a:pt x="4193" y="13443"/>
                      </a:lnTo>
                      <a:lnTo>
                        <a:pt x="5258" y="13509"/>
                      </a:lnTo>
                      <a:lnTo>
                        <a:pt x="6323" y="13443"/>
                      </a:lnTo>
                      <a:lnTo>
                        <a:pt x="6855" y="13310"/>
                      </a:lnTo>
                      <a:lnTo>
                        <a:pt x="7321" y="13177"/>
                      </a:lnTo>
                      <a:lnTo>
                        <a:pt x="7787" y="13044"/>
                      </a:lnTo>
                      <a:lnTo>
                        <a:pt x="8186" y="12844"/>
                      </a:lnTo>
                      <a:lnTo>
                        <a:pt x="8585" y="12578"/>
                      </a:lnTo>
                      <a:lnTo>
                        <a:pt x="8985" y="12312"/>
                      </a:lnTo>
                      <a:lnTo>
                        <a:pt x="9317" y="11979"/>
                      </a:lnTo>
                      <a:lnTo>
                        <a:pt x="9583" y="11646"/>
                      </a:lnTo>
                      <a:lnTo>
                        <a:pt x="9850" y="11313"/>
                      </a:lnTo>
                      <a:lnTo>
                        <a:pt x="10116" y="10848"/>
                      </a:lnTo>
                      <a:lnTo>
                        <a:pt x="10249" y="10448"/>
                      </a:lnTo>
                      <a:lnTo>
                        <a:pt x="10382" y="9982"/>
                      </a:lnTo>
                      <a:lnTo>
                        <a:pt x="10515" y="9450"/>
                      </a:lnTo>
                      <a:lnTo>
                        <a:pt x="10515" y="8918"/>
                      </a:lnTo>
                      <a:lnTo>
                        <a:pt x="10515" y="4193"/>
                      </a:lnTo>
                      <a:lnTo>
                        <a:pt x="10515" y="3661"/>
                      </a:lnTo>
                      <a:lnTo>
                        <a:pt x="10382" y="3195"/>
                      </a:lnTo>
                      <a:lnTo>
                        <a:pt x="10249" y="2729"/>
                      </a:lnTo>
                      <a:lnTo>
                        <a:pt x="10116" y="2330"/>
                      </a:lnTo>
                      <a:lnTo>
                        <a:pt x="9850" y="1930"/>
                      </a:lnTo>
                      <a:lnTo>
                        <a:pt x="9583" y="1598"/>
                      </a:lnTo>
                      <a:lnTo>
                        <a:pt x="9317" y="1331"/>
                      </a:lnTo>
                      <a:lnTo>
                        <a:pt x="8985" y="999"/>
                      </a:lnTo>
                      <a:lnTo>
                        <a:pt x="8585" y="799"/>
                      </a:lnTo>
                      <a:lnTo>
                        <a:pt x="8186" y="599"/>
                      </a:lnTo>
                      <a:lnTo>
                        <a:pt x="7321" y="267"/>
                      </a:lnTo>
                      <a:lnTo>
                        <a:pt x="6323" y="67"/>
                      </a:lnTo>
                      <a:lnTo>
                        <a:pt x="525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" name="Google Shape;230;p19"/>
                <p:cNvSpPr/>
                <p:nvPr/>
              </p:nvSpPr>
              <p:spPr>
                <a:xfrm>
                  <a:off x="3295809" y="1603885"/>
                  <a:ext cx="204326" cy="4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2131" extrusionOk="0">
                      <a:moveTo>
                        <a:pt x="1" y="1"/>
                      </a:moveTo>
                      <a:lnTo>
                        <a:pt x="1" y="1132"/>
                      </a:lnTo>
                      <a:lnTo>
                        <a:pt x="1065" y="1531"/>
                      </a:lnTo>
                      <a:lnTo>
                        <a:pt x="2396" y="1797"/>
                      </a:lnTo>
                      <a:lnTo>
                        <a:pt x="3794" y="2064"/>
                      </a:lnTo>
                      <a:lnTo>
                        <a:pt x="4592" y="2130"/>
                      </a:lnTo>
                      <a:lnTo>
                        <a:pt x="5391" y="2130"/>
                      </a:lnTo>
                      <a:lnTo>
                        <a:pt x="6589" y="2064"/>
                      </a:lnTo>
                      <a:lnTo>
                        <a:pt x="7853" y="1930"/>
                      </a:lnTo>
                      <a:lnTo>
                        <a:pt x="9184" y="1598"/>
                      </a:lnTo>
                      <a:lnTo>
                        <a:pt x="10515" y="1198"/>
                      </a:lnTo>
                      <a:lnTo>
                        <a:pt x="10515" y="67"/>
                      </a:lnTo>
                      <a:lnTo>
                        <a:pt x="9650" y="400"/>
                      </a:lnTo>
                      <a:lnTo>
                        <a:pt x="8851" y="666"/>
                      </a:lnTo>
                      <a:lnTo>
                        <a:pt x="8053" y="799"/>
                      </a:lnTo>
                      <a:lnTo>
                        <a:pt x="7254" y="932"/>
                      </a:lnTo>
                      <a:lnTo>
                        <a:pt x="6522" y="1065"/>
                      </a:lnTo>
                      <a:lnTo>
                        <a:pt x="4326" y="1065"/>
                      </a:lnTo>
                      <a:lnTo>
                        <a:pt x="3062" y="866"/>
                      </a:lnTo>
                      <a:lnTo>
                        <a:pt x="1864" y="600"/>
                      </a:lnTo>
                      <a:lnTo>
                        <a:pt x="866" y="3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19"/>
                <p:cNvSpPr/>
                <p:nvPr/>
              </p:nvSpPr>
              <p:spPr>
                <a:xfrm>
                  <a:off x="3295809" y="1656910"/>
                  <a:ext cx="204326" cy="40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2063" extrusionOk="0">
                      <a:moveTo>
                        <a:pt x="1" y="0"/>
                      </a:moveTo>
                      <a:lnTo>
                        <a:pt x="134" y="599"/>
                      </a:lnTo>
                      <a:lnTo>
                        <a:pt x="267" y="1198"/>
                      </a:lnTo>
                      <a:lnTo>
                        <a:pt x="1332" y="1531"/>
                      </a:lnTo>
                      <a:lnTo>
                        <a:pt x="2530" y="1797"/>
                      </a:lnTo>
                      <a:lnTo>
                        <a:pt x="3927" y="1996"/>
                      </a:lnTo>
                      <a:lnTo>
                        <a:pt x="5391" y="2063"/>
                      </a:lnTo>
                      <a:lnTo>
                        <a:pt x="6522" y="2063"/>
                      </a:lnTo>
                      <a:lnTo>
                        <a:pt x="7720" y="1930"/>
                      </a:lnTo>
                      <a:lnTo>
                        <a:pt x="8985" y="1664"/>
                      </a:lnTo>
                      <a:lnTo>
                        <a:pt x="10182" y="1264"/>
                      </a:lnTo>
                      <a:lnTo>
                        <a:pt x="10382" y="665"/>
                      </a:lnTo>
                      <a:lnTo>
                        <a:pt x="10515" y="67"/>
                      </a:lnTo>
                      <a:lnTo>
                        <a:pt x="9650" y="333"/>
                      </a:lnTo>
                      <a:lnTo>
                        <a:pt x="8851" y="599"/>
                      </a:lnTo>
                      <a:lnTo>
                        <a:pt x="8053" y="799"/>
                      </a:lnTo>
                      <a:lnTo>
                        <a:pt x="7254" y="932"/>
                      </a:lnTo>
                      <a:lnTo>
                        <a:pt x="6456" y="998"/>
                      </a:lnTo>
                      <a:lnTo>
                        <a:pt x="5724" y="1065"/>
                      </a:lnTo>
                      <a:lnTo>
                        <a:pt x="4326" y="998"/>
                      </a:lnTo>
                      <a:lnTo>
                        <a:pt x="3062" y="865"/>
                      </a:lnTo>
                      <a:lnTo>
                        <a:pt x="1864" y="599"/>
                      </a:lnTo>
                      <a:lnTo>
                        <a:pt x="866" y="3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2" name="Google Shape;232;p19"/>
                <p:cNvSpPr/>
                <p:nvPr/>
              </p:nvSpPr>
              <p:spPr>
                <a:xfrm>
                  <a:off x="3218225" y="1235395"/>
                  <a:ext cx="359474" cy="3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1" h="18234" extrusionOk="0">
                      <a:moveTo>
                        <a:pt x="9251" y="0"/>
                      </a:moveTo>
                      <a:lnTo>
                        <a:pt x="8319" y="67"/>
                      </a:lnTo>
                      <a:lnTo>
                        <a:pt x="7388" y="200"/>
                      </a:lnTo>
                      <a:lnTo>
                        <a:pt x="6523" y="466"/>
                      </a:lnTo>
                      <a:lnTo>
                        <a:pt x="5657" y="732"/>
                      </a:lnTo>
                      <a:lnTo>
                        <a:pt x="4859" y="1131"/>
                      </a:lnTo>
                      <a:lnTo>
                        <a:pt x="4060" y="1597"/>
                      </a:lnTo>
                      <a:lnTo>
                        <a:pt x="3328" y="2129"/>
                      </a:lnTo>
                      <a:lnTo>
                        <a:pt x="2729" y="2662"/>
                      </a:lnTo>
                      <a:lnTo>
                        <a:pt x="2130" y="3327"/>
                      </a:lnTo>
                      <a:lnTo>
                        <a:pt x="1598" y="4059"/>
                      </a:lnTo>
                      <a:lnTo>
                        <a:pt x="1132" y="4791"/>
                      </a:lnTo>
                      <a:lnTo>
                        <a:pt x="733" y="5590"/>
                      </a:lnTo>
                      <a:lnTo>
                        <a:pt x="400" y="6388"/>
                      </a:lnTo>
                      <a:lnTo>
                        <a:pt x="201" y="7320"/>
                      </a:lnTo>
                      <a:lnTo>
                        <a:pt x="1" y="8185"/>
                      </a:lnTo>
                      <a:lnTo>
                        <a:pt x="1" y="9117"/>
                      </a:lnTo>
                      <a:lnTo>
                        <a:pt x="1" y="10048"/>
                      </a:lnTo>
                      <a:lnTo>
                        <a:pt x="201" y="10980"/>
                      </a:lnTo>
                      <a:lnTo>
                        <a:pt x="400" y="11845"/>
                      </a:lnTo>
                      <a:lnTo>
                        <a:pt x="733" y="12644"/>
                      </a:lnTo>
                      <a:lnTo>
                        <a:pt x="1132" y="13442"/>
                      </a:lnTo>
                      <a:lnTo>
                        <a:pt x="1598" y="14241"/>
                      </a:lnTo>
                      <a:lnTo>
                        <a:pt x="2130" y="14906"/>
                      </a:lnTo>
                      <a:lnTo>
                        <a:pt x="2729" y="15572"/>
                      </a:lnTo>
                      <a:lnTo>
                        <a:pt x="3328" y="16171"/>
                      </a:lnTo>
                      <a:lnTo>
                        <a:pt x="4060" y="16637"/>
                      </a:lnTo>
                      <a:lnTo>
                        <a:pt x="4859" y="17102"/>
                      </a:lnTo>
                      <a:lnTo>
                        <a:pt x="5657" y="17502"/>
                      </a:lnTo>
                      <a:lnTo>
                        <a:pt x="6523" y="17834"/>
                      </a:lnTo>
                      <a:lnTo>
                        <a:pt x="7388" y="18034"/>
                      </a:lnTo>
                      <a:lnTo>
                        <a:pt x="8319" y="18167"/>
                      </a:lnTo>
                      <a:lnTo>
                        <a:pt x="9251" y="18234"/>
                      </a:lnTo>
                      <a:lnTo>
                        <a:pt x="10183" y="18167"/>
                      </a:lnTo>
                      <a:lnTo>
                        <a:pt x="11114" y="18034"/>
                      </a:lnTo>
                      <a:lnTo>
                        <a:pt x="11979" y="17834"/>
                      </a:lnTo>
                      <a:lnTo>
                        <a:pt x="12844" y="17502"/>
                      </a:lnTo>
                      <a:lnTo>
                        <a:pt x="13643" y="17102"/>
                      </a:lnTo>
                      <a:lnTo>
                        <a:pt x="14442" y="16637"/>
                      </a:lnTo>
                      <a:lnTo>
                        <a:pt x="15174" y="16171"/>
                      </a:lnTo>
                      <a:lnTo>
                        <a:pt x="15839" y="15572"/>
                      </a:lnTo>
                      <a:lnTo>
                        <a:pt x="16438" y="14906"/>
                      </a:lnTo>
                      <a:lnTo>
                        <a:pt x="16970" y="14241"/>
                      </a:lnTo>
                      <a:lnTo>
                        <a:pt x="17436" y="13442"/>
                      </a:lnTo>
                      <a:lnTo>
                        <a:pt x="17769" y="12644"/>
                      </a:lnTo>
                      <a:lnTo>
                        <a:pt x="18102" y="11845"/>
                      </a:lnTo>
                      <a:lnTo>
                        <a:pt x="18368" y="10980"/>
                      </a:lnTo>
                      <a:lnTo>
                        <a:pt x="18501" y="10048"/>
                      </a:lnTo>
                      <a:lnTo>
                        <a:pt x="18501" y="9117"/>
                      </a:lnTo>
                      <a:lnTo>
                        <a:pt x="18501" y="8185"/>
                      </a:lnTo>
                      <a:lnTo>
                        <a:pt x="18368" y="7320"/>
                      </a:lnTo>
                      <a:lnTo>
                        <a:pt x="18102" y="6388"/>
                      </a:lnTo>
                      <a:lnTo>
                        <a:pt x="17769" y="5590"/>
                      </a:lnTo>
                      <a:lnTo>
                        <a:pt x="17436" y="4791"/>
                      </a:lnTo>
                      <a:lnTo>
                        <a:pt x="16970" y="4059"/>
                      </a:lnTo>
                      <a:lnTo>
                        <a:pt x="16438" y="3327"/>
                      </a:lnTo>
                      <a:lnTo>
                        <a:pt x="15839" y="2662"/>
                      </a:lnTo>
                      <a:lnTo>
                        <a:pt x="15174" y="2129"/>
                      </a:lnTo>
                      <a:lnTo>
                        <a:pt x="14442" y="1597"/>
                      </a:lnTo>
                      <a:lnTo>
                        <a:pt x="13643" y="1131"/>
                      </a:lnTo>
                      <a:lnTo>
                        <a:pt x="12844" y="732"/>
                      </a:lnTo>
                      <a:lnTo>
                        <a:pt x="11979" y="466"/>
                      </a:lnTo>
                      <a:lnTo>
                        <a:pt x="11114" y="200"/>
                      </a:lnTo>
                      <a:lnTo>
                        <a:pt x="10183" y="67"/>
                      </a:lnTo>
                      <a:lnTo>
                        <a:pt x="92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3" name="Google Shape;233;p19"/>
                <p:cNvSpPr/>
                <p:nvPr/>
              </p:nvSpPr>
              <p:spPr>
                <a:xfrm>
                  <a:off x="3312616" y="1397014"/>
                  <a:ext cx="173296" cy="179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9251" extrusionOk="0">
                      <a:moveTo>
                        <a:pt x="533" y="0"/>
                      </a:moveTo>
                      <a:lnTo>
                        <a:pt x="267" y="67"/>
                      </a:lnTo>
                      <a:lnTo>
                        <a:pt x="67" y="266"/>
                      </a:lnTo>
                      <a:lnTo>
                        <a:pt x="1" y="533"/>
                      </a:lnTo>
                      <a:lnTo>
                        <a:pt x="1" y="8784"/>
                      </a:lnTo>
                      <a:lnTo>
                        <a:pt x="467" y="9051"/>
                      </a:lnTo>
                      <a:lnTo>
                        <a:pt x="999" y="9250"/>
                      </a:lnTo>
                      <a:lnTo>
                        <a:pt x="999" y="1464"/>
                      </a:lnTo>
                      <a:lnTo>
                        <a:pt x="4060" y="3328"/>
                      </a:lnTo>
                      <a:lnTo>
                        <a:pt x="4326" y="3394"/>
                      </a:lnTo>
                      <a:lnTo>
                        <a:pt x="4593" y="3328"/>
                      </a:lnTo>
                      <a:lnTo>
                        <a:pt x="7920" y="1464"/>
                      </a:lnTo>
                      <a:lnTo>
                        <a:pt x="7920" y="9250"/>
                      </a:lnTo>
                      <a:lnTo>
                        <a:pt x="8918" y="8718"/>
                      </a:lnTo>
                      <a:lnTo>
                        <a:pt x="8918" y="533"/>
                      </a:lnTo>
                      <a:lnTo>
                        <a:pt x="8852" y="266"/>
                      </a:lnTo>
                      <a:lnTo>
                        <a:pt x="8652" y="67"/>
                      </a:lnTo>
                      <a:lnTo>
                        <a:pt x="8452" y="0"/>
                      </a:lnTo>
                      <a:lnTo>
                        <a:pt x="8186" y="67"/>
                      </a:lnTo>
                      <a:lnTo>
                        <a:pt x="4326" y="2263"/>
                      </a:lnTo>
                      <a:lnTo>
                        <a:pt x="799" y="67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4" name="Google Shape;234;p19"/>
                <p:cNvSpPr/>
                <p:nvPr/>
              </p:nvSpPr>
              <p:spPr>
                <a:xfrm>
                  <a:off x="3017824" y="1369851"/>
                  <a:ext cx="155168" cy="6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3129" extrusionOk="0">
                      <a:moveTo>
                        <a:pt x="0" y="1"/>
                      </a:moveTo>
                      <a:lnTo>
                        <a:pt x="0" y="3128"/>
                      </a:lnTo>
                      <a:lnTo>
                        <a:pt x="7986" y="15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5" name="Google Shape;235;p19"/>
                <p:cNvSpPr/>
                <p:nvPr/>
              </p:nvSpPr>
              <p:spPr>
                <a:xfrm>
                  <a:off x="3612596" y="1369851"/>
                  <a:ext cx="155187" cy="6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7" h="3129" extrusionOk="0">
                      <a:moveTo>
                        <a:pt x="7986" y="1"/>
                      </a:moveTo>
                      <a:lnTo>
                        <a:pt x="1" y="1531"/>
                      </a:lnTo>
                      <a:lnTo>
                        <a:pt x="7986" y="3128"/>
                      </a:lnTo>
                      <a:lnTo>
                        <a:pt x="79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6" name="Google Shape;236;p19"/>
                <p:cNvSpPr/>
                <p:nvPr/>
              </p:nvSpPr>
              <p:spPr>
                <a:xfrm>
                  <a:off x="3361754" y="1024638"/>
                  <a:ext cx="62079" cy="15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7986" extrusionOk="0">
                      <a:moveTo>
                        <a:pt x="1" y="0"/>
                      </a:moveTo>
                      <a:lnTo>
                        <a:pt x="1598" y="7986"/>
                      </a:lnTo>
                      <a:lnTo>
                        <a:pt x="319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7" name="Google Shape;237;p19"/>
                <p:cNvSpPr/>
                <p:nvPr/>
              </p:nvSpPr>
              <p:spPr>
                <a:xfrm>
                  <a:off x="3105745" y="1112559"/>
                  <a:ext cx="131910" cy="13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9" h="6788" extrusionOk="0">
                      <a:moveTo>
                        <a:pt x="2263" y="0"/>
                      </a:moveTo>
                      <a:lnTo>
                        <a:pt x="0" y="2263"/>
                      </a:lnTo>
                      <a:lnTo>
                        <a:pt x="6788" y="6788"/>
                      </a:lnTo>
                      <a:lnTo>
                        <a:pt x="226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8" name="Google Shape;238;p19"/>
                <p:cNvSpPr/>
                <p:nvPr/>
              </p:nvSpPr>
              <p:spPr>
                <a:xfrm>
                  <a:off x="3547952" y="1112559"/>
                  <a:ext cx="131891" cy="13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" h="6788" extrusionOk="0">
                      <a:moveTo>
                        <a:pt x="4592" y="0"/>
                      </a:moveTo>
                      <a:lnTo>
                        <a:pt x="0" y="6788"/>
                      </a:lnTo>
                      <a:lnTo>
                        <a:pt x="6788" y="2263"/>
                      </a:lnTo>
                      <a:lnTo>
                        <a:pt x="459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5" name="Google Shape;225;p19"/>
              <p:cNvSpPr/>
              <p:nvPr/>
            </p:nvSpPr>
            <p:spPr>
              <a:xfrm>
                <a:off x="6948625" y="1073338"/>
                <a:ext cx="933000" cy="933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19"/>
            <p:cNvGrpSpPr/>
            <p:nvPr/>
          </p:nvGrpSpPr>
          <p:grpSpPr>
            <a:xfrm>
              <a:off x="6948625" y="3764713"/>
              <a:ext cx="933000" cy="933000"/>
              <a:chOff x="6948625" y="3764713"/>
              <a:chExt cx="933000" cy="933000"/>
            </a:xfrm>
          </p:grpSpPr>
          <p:grpSp>
            <p:nvGrpSpPr>
              <p:cNvPr id="240" name="Google Shape;240;p19"/>
              <p:cNvGrpSpPr/>
              <p:nvPr/>
            </p:nvGrpSpPr>
            <p:grpSpPr>
              <a:xfrm>
                <a:off x="7040148" y="3879518"/>
                <a:ext cx="656851" cy="703405"/>
                <a:chOff x="5659410" y="1497856"/>
                <a:chExt cx="656851" cy="703405"/>
              </a:xfrm>
            </p:grpSpPr>
            <p:sp>
              <p:nvSpPr>
                <p:cNvPr id="241" name="Google Shape;241;p19"/>
                <p:cNvSpPr/>
                <p:nvPr/>
              </p:nvSpPr>
              <p:spPr>
                <a:xfrm>
                  <a:off x="5819746" y="1497856"/>
                  <a:ext cx="496514" cy="39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4" h="20298" extrusionOk="0">
                      <a:moveTo>
                        <a:pt x="4792" y="1"/>
                      </a:moveTo>
                      <a:lnTo>
                        <a:pt x="3993" y="67"/>
                      </a:lnTo>
                      <a:lnTo>
                        <a:pt x="3194" y="200"/>
                      </a:lnTo>
                      <a:lnTo>
                        <a:pt x="2396" y="400"/>
                      </a:lnTo>
                      <a:lnTo>
                        <a:pt x="1597" y="666"/>
                      </a:lnTo>
                      <a:lnTo>
                        <a:pt x="799" y="999"/>
                      </a:lnTo>
                      <a:lnTo>
                        <a:pt x="0" y="1398"/>
                      </a:lnTo>
                      <a:lnTo>
                        <a:pt x="0" y="18900"/>
                      </a:lnTo>
                      <a:lnTo>
                        <a:pt x="799" y="18501"/>
                      </a:lnTo>
                      <a:lnTo>
                        <a:pt x="1597" y="18168"/>
                      </a:lnTo>
                      <a:lnTo>
                        <a:pt x="2396" y="17902"/>
                      </a:lnTo>
                      <a:lnTo>
                        <a:pt x="3194" y="17702"/>
                      </a:lnTo>
                      <a:lnTo>
                        <a:pt x="3993" y="17569"/>
                      </a:lnTo>
                      <a:lnTo>
                        <a:pt x="4792" y="17502"/>
                      </a:lnTo>
                      <a:lnTo>
                        <a:pt x="5590" y="17502"/>
                      </a:lnTo>
                      <a:lnTo>
                        <a:pt x="6389" y="17569"/>
                      </a:lnTo>
                      <a:lnTo>
                        <a:pt x="7986" y="17702"/>
                      </a:lnTo>
                      <a:lnTo>
                        <a:pt x="9583" y="18035"/>
                      </a:lnTo>
                      <a:lnTo>
                        <a:pt x="11180" y="18434"/>
                      </a:lnTo>
                      <a:lnTo>
                        <a:pt x="12777" y="18900"/>
                      </a:lnTo>
                      <a:lnTo>
                        <a:pt x="14374" y="19366"/>
                      </a:lnTo>
                      <a:lnTo>
                        <a:pt x="15971" y="19765"/>
                      </a:lnTo>
                      <a:lnTo>
                        <a:pt x="17568" y="20098"/>
                      </a:lnTo>
                      <a:lnTo>
                        <a:pt x="19166" y="20297"/>
                      </a:lnTo>
                      <a:lnTo>
                        <a:pt x="20763" y="20297"/>
                      </a:lnTo>
                      <a:lnTo>
                        <a:pt x="21561" y="20231"/>
                      </a:lnTo>
                      <a:lnTo>
                        <a:pt x="22360" y="20098"/>
                      </a:lnTo>
                      <a:lnTo>
                        <a:pt x="23158" y="19898"/>
                      </a:lnTo>
                      <a:lnTo>
                        <a:pt x="23957" y="19698"/>
                      </a:lnTo>
                      <a:lnTo>
                        <a:pt x="24755" y="19366"/>
                      </a:lnTo>
                      <a:lnTo>
                        <a:pt x="25554" y="18900"/>
                      </a:lnTo>
                      <a:lnTo>
                        <a:pt x="25554" y="1398"/>
                      </a:lnTo>
                      <a:lnTo>
                        <a:pt x="24755" y="1864"/>
                      </a:lnTo>
                      <a:lnTo>
                        <a:pt x="23957" y="2197"/>
                      </a:lnTo>
                      <a:lnTo>
                        <a:pt x="23158" y="2463"/>
                      </a:lnTo>
                      <a:lnTo>
                        <a:pt x="22360" y="2596"/>
                      </a:lnTo>
                      <a:lnTo>
                        <a:pt x="21561" y="2729"/>
                      </a:lnTo>
                      <a:lnTo>
                        <a:pt x="20763" y="2796"/>
                      </a:lnTo>
                      <a:lnTo>
                        <a:pt x="19964" y="2862"/>
                      </a:lnTo>
                      <a:lnTo>
                        <a:pt x="19166" y="2796"/>
                      </a:lnTo>
                      <a:lnTo>
                        <a:pt x="17568" y="2596"/>
                      </a:lnTo>
                      <a:lnTo>
                        <a:pt x="15971" y="2263"/>
                      </a:lnTo>
                      <a:lnTo>
                        <a:pt x="14374" y="1864"/>
                      </a:lnTo>
                      <a:lnTo>
                        <a:pt x="12777" y="1398"/>
                      </a:lnTo>
                      <a:lnTo>
                        <a:pt x="11180" y="999"/>
                      </a:lnTo>
                      <a:lnTo>
                        <a:pt x="9583" y="533"/>
                      </a:lnTo>
                      <a:lnTo>
                        <a:pt x="7986" y="267"/>
                      </a:lnTo>
                      <a:lnTo>
                        <a:pt x="6389" y="67"/>
                      </a:lnTo>
                      <a:lnTo>
                        <a:pt x="5590" y="1"/>
                      </a:lnTo>
                      <a:close/>
                    </a:path>
                  </a:pathLst>
                </a:custGeom>
                <a:solidFill>
                  <a:srgbClr val="1228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2" name="Google Shape;242;p19"/>
                <p:cNvSpPr/>
                <p:nvPr/>
              </p:nvSpPr>
              <p:spPr>
                <a:xfrm>
                  <a:off x="5943865" y="1562519"/>
                  <a:ext cx="259915" cy="26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" h="13443" extrusionOk="0">
                      <a:moveTo>
                        <a:pt x="6722" y="0"/>
                      </a:moveTo>
                      <a:lnTo>
                        <a:pt x="5990" y="67"/>
                      </a:lnTo>
                      <a:lnTo>
                        <a:pt x="5324" y="133"/>
                      </a:lnTo>
                      <a:lnTo>
                        <a:pt x="4725" y="333"/>
                      </a:lnTo>
                      <a:lnTo>
                        <a:pt x="4060" y="533"/>
                      </a:lnTo>
                      <a:lnTo>
                        <a:pt x="3461" y="799"/>
                      </a:lnTo>
                      <a:lnTo>
                        <a:pt x="2929" y="1131"/>
                      </a:lnTo>
                      <a:lnTo>
                        <a:pt x="2396" y="1531"/>
                      </a:lnTo>
                      <a:lnTo>
                        <a:pt x="1931" y="1997"/>
                      </a:lnTo>
                      <a:lnTo>
                        <a:pt x="1531" y="2462"/>
                      </a:lnTo>
                      <a:lnTo>
                        <a:pt x="1132" y="2995"/>
                      </a:lnTo>
                      <a:lnTo>
                        <a:pt x="799" y="3527"/>
                      </a:lnTo>
                      <a:lnTo>
                        <a:pt x="533" y="4126"/>
                      </a:lnTo>
                      <a:lnTo>
                        <a:pt x="267" y="4725"/>
                      </a:lnTo>
                      <a:lnTo>
                        <a:pt x="134" y="5390"/>
                      </a:lnTo>
                      <a:lnTo>
                        <a:pt x="1" y="6056"/>
                      </a:lnTo>
                      <a:lnTo>
                        <a:pt x="1" y="6721"/>
                      </a:lnTo>
                      <a:lnTo>
                        <a:pt x="1" y="7387"/>
                      </a:lnTo>
                      <a:lnTo>
                        <a:pt x="134" y="8052"/>
                      </a:lnTo>
                      <a:lnTo>
                        <a:pt x="267" y="8718"/>
                      </a:lnTo>
                      <a:lnTo>
                        <a:pt x="533" y="9317"/>
                      </a:lnTo>
                      <a:lnTo>
                        <a:pt x="799" y="9916"/>
                      </a:lnTo>
                      <a:lnTo>
                        <a:pt x="1132" y="10514"/>
                      </a:lnTo>
                      <a:lnTo>
                        <a:pt x="1531" y="10980"/>
                      </a:lnTo>
                      <a:lnTo>
                        <a:pt x="1931" y="11446"/>
                      </a:lnTo>
                      <a:lnTo>
                        <a:pt x="2396" y="11912"/>
                      </a:lnTo>
                      <a:lnTo>
                        <a:pt x="2929" y="12311"/>
                      </a:lnTo>
                      <a:lnTo>
                        <a:pt x="3461" y="12644"/>
                      </a:lnTo>
                      <a:lnTo>
                        <a:pt x="4060" y="12910"/>
                      </a:lnTo>
                      <a:lnTo>
                        <a:pt x="4725" y="13110"/>
                      </a:lnTo>
                      <a:lnTo>
                        <a:pt x="5324" y="13309"/>
                      </a:lnTo>
                      <a:lnTo>
                        <a:pt x="5990" y="13376"/>
                      </a:lnTo>
                      <a:lnTo>
                        <a:pt x="6722" y="13442"/>
                      </a:lnTo>
                      <a:lnTo>
                        <a:pt x="7387" y="13376"/>
                      </a:lnTo>
                      <a:lnTo>
                        <a:pt x="8053" y="13309"/>
                      </a:lnTo>
                      <a:lnTo>
                        <a:pt x="8718" y="13110"/>
                      </a:lnTo>
                      <a:lnTo>
                        <a:pt x="9317" y="12910"/>
                      </a:lnTo>
                      <a:lnTo>
                        <a:pt x="9916" y="12644"/>
                      </a:lnTo>
                      <a:lnTo>
                        <a:pt x="10448" y="12311"/>
                      </a:lnTo>
                      <a:lnTo>
                        <a:pt x="10981" y="11912"/>
                      </a:lnTo>
                      <a:lnTo>
                        <a:pt x="11447" y="11446"/>
                      </a:lnTo>
                      <a:lnTo>
                        <a:pt x="11846" y="10980"/>
                      </a:lnTo>
                      <a:lnTo>
                        <a:pt x="12245" y="10514"/>
                      </a:lnTo>
                      <a:lnTo>
                        <a:pt x="12578" y="9916"/>
                      </a:lnTo>
                      <a:lnTo>
                        <a:pt x="12911" y="9317"/>
                      </a:lnTo>
                      <a:lnTo>
                        <a:pt x="13110" y="8718"/>
                      </a:lnTo>
                      <a:lnTo>
                        <a:pt x="13243" y="8052"/>
                      </a:lnTo>
                      <a:lnTo>
                        <a:pt x="13376" y="7387"/>
                      </a:lnTo>
                      <a:lnTo>
                        <a:pt x="13376" y="6721"/>
                      </a:lnTo>
                      <a:lnTo>
                        <a:pt x="13376" y="6056"/>
                      </a:lnTo>
                      <a:lnTo>
                        <a:pt x="13243" y="5390"/>
                      </a:lnTo>
                      <a:lnTo>
                        <a:pt x="13110" y="4725"/>
                      </a:lnTo>
                      <a:lnTo>
                        <a:pt x="12911" y="4126"/>
                      </a:lnTo>
                      <a:lnTo>
                        <a:pt x="12578" y="3527"/>
                      </a:lnTo>
                      <a:lnTo>
                        <a:pt x="12245" y="2995"/>
                      </a:lnTo>
                      <a:lnTo>
                        <a:pt x="11846" y="2462"/>
                      </a:lnTo>
                      <a:lnTo>
                        <a:pt x="11447" y="1997"/>
                      </a:lnTo>
                      <a:lnTo>
                        <a:pt x="10981" y="1531"/>
                      </a:lnTo>
                      <a:lnTo>
                        <a:pt x="10448" y="1131"/>
                      </a:lnTo>
                      <a:lnTo>
                        <a:pt x="9916" y="799"/>
                      </a:lnTo>
                      <a:lnTo>
                        <a:pt x="9317" y="533"/>
                      </a:lnTo>
                      <a:lnTo>
                        <a:pt x="8718" y="333"/>
                      </a:lnTo>
                      <a:lnTo>
                        <a:pt x="8053" y="133"/>
                      </a:lnTo>
                      <a:lnTo>
                        <a:pt x="7387" y="67"/>
                      </a:lnTo>
                      <a:lnTo>
                        <a:pt x="67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19"/>
                <p:cNvSpPr/>
                <p:nvPr/>
              </p:nvSpPr>
              <p:spPr>
                <a:xfrm>
                  <a:off x="5999474" y="1556049"/>
                  <a:ext cx="142247" cy="28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" h="14441" extrusionOk="0">
                      <a:moveTo>
                        <a:pt x="2928" y="2928"/>
                      </a:moveTo>
                      <a:lnTo>
                        <a:pt x="2928" y="5524"/>
                      </a:lnTo>
                      <a:lnTo>
                        <a:pt x="2595" y="5457"/>
                      </a:lnTo>
                      <a:lnTo>
                        <a:pt x="2329" y="5324"/>
                      </a:lnTo>
                      <a:lnTo>
                        <a:pt x="2130" y="5191"/>
                      </a:lnTo>
                      <a:lnTo>
                        <a:pt x="1997" y="5058"/>
                      </a:lnTo>
                      <a:lnTo>
                        <a:pt x="1863" y="4858"/>
                      </a:lnTo>
                      <a:lnTo>
                        <a:pt x="1730" y="4592"/>
                      </a:lnTo>
                      <a:lnTo>
                        <a:pt x="1664" y="4193"/>
                      </a:lnTo>
                      <a:lnTo>
                        <a:pt x="1797" y="3794"/>
                      </a:lnTo>
                      <a:lnTo>
                        <a:pt x="2063" y="3394"/>
                      </a:lnTo>
                      <a:lnTo>
                        <a:pt x="2196" y="3195"/>
                      </a:lnTo>
                      <a:lnTo>
                        <a:pt x="2462" y="3062"/>
                      </a:lnTo>
                      <a:lnTo>
                        <a:pt x="2662" y="2995"/>
                      </a:lnTo>
                      <a:lnTo>
                        <a:pt x="2928" y="2928"/>
                      </a:lnTo>
                      <a:close/>
                      <a:moveTo>
                        <a:pt x="4259" y="7720"/>
                      </a:moveTo>
                      <a:lnTo>
                        <a:pt x="4658" y="7786"/>
                      </a:lnTo>
                      <a:lnTo>
                        <a:pt x="4925" y="7986"/>
                      </a:lnTo>
                      <a:lnTo>
                        <a:pt x="5257" y="8119"/>
                      </a:lnTo>
                      <a:lnTo>
                        <a:pt x="5457" y="8319"/>
                      </a:lnTo>
                      <a:lnTo>
                        <a:pt x="5590" y="8585"/>
                      </a:lnTo>
                      <a:lnTo>
                        <a:pt x="5723" y="8851"/>
                      </a:lnTo>
                      <a:lnTo>
                        <a:pt x="5790" y="9117"/>
                      </a:lnTo>
                      <a:lnTo>
                        <a:pt x="5856" y="9383"/>
                      </a:lnTo>
                      <a:lnTo>
                        <a:pt x="5790" y="9650"/>
                      </a:lnTo>
                      <a:lnTo>
                        <a:pt x="5723" y="9916"/>
                      </a:lnTo>
                      <a:lnTo>
                        <a:pt x="5590" y="10182"/>
                      </a:lnTo>
                      <a:lnTo>
                        <a:pt x="5390" y="10382"/>
                      </a:lnTo>
                      <a:lnTo>
                        <a:pt x="5191" y="10581"/>
                      </a:lnTo>
                      <a:lnTo>
                        <a:pt x="4925" y="10781"/>
                      </a:lnTo>
                      <a:lnTo>
                        <a:pt x="4592" y="10847"/>
                      </a:lnTo>
                      <a:lnTo>
                        <a:pt x="4193" y="10914"/>
                      </a:lnTo>
                      <a:lnTo>
                        <a:pt x="4193" y="10914"/>
                      </a:lnTo>
                      <a:lnTo>
                        <a:pt x="4259" y="7720"/>
                      </a:lnTo>
                      <a:close/>
                      <a:moveTo>
                        <a:pt x="2995" y="0"/>
                      </a:moveTo>
                      <a:lnTo>
                        <a:pt x="2995" y="1731"/>
                      </a:lnTo>
                      <a:lnTo>
                        <a:pt x="2396" y="1864"/>
                      </a:lnTo>
                      <a:lnTo>
                        <a:pt x="1863" y="2130"/>
                      </a:lnTo>
                      <a:lnTo>
                        <a:pt x="1398" y="2396"/>
                      </a:lnTo>
                      <a:lnTo>
                        <a:pt x="998" y="2662"/>
                      </a:lnTo>
                      <a:lnTo>
                        <a:pt x="732" y="3062"/>
                      </a:lnTo>
                      <a:lnTo>
                        <a:pt x="466" y="3461"/>
                      </a:lnTo>
                      <a:lnTo>
                        <a:pt x="333" y="3927"/>
                      </a:lnTo>
                      <a:lnTo>
                        <a:pt x="266" y="4392"/>
                      </a:lnTo>
                      <a:lnTo>
                        <a:pt x="333" y="4858"/>
                      </a:lnTo>
                      <a:lnTo>
                        <a:pt x="466" y="5258"/>
                      </a:lnTo>
                      <a:lnTo>
                        <a:pt x="666" y="5657"/>
                      </a:lnTo>
                      <a:lnTo>
                        <a:pt x="998" y="5990"/>
                      </a:lnTo>
                      <a:lnTo>
                        <a:pt x="1331" y="6322"/>
                      </a:lnTo>
                      <a:lnTo>
                        <a:pt x="1797" y="6588"/>
                      </a:lnTo>
                      <a:lnTo>
                        <a:pt x="2329" y="6855"/>
                      </a:lnTo>
                      <a:lnTo>
                        <a:pt x="2862" y="7121"/>
                      </a:lnTo>
                      <a:lnTo>
                        <a:pt x="2862" y="10981"/>
                      </a:lnTo>
                      <a:lnTo>
                        <a:pt x="2196" y="10914"/>
                      </a:lnTo>
                      <a:lnTo>
                        <a:pt x="1531" y="10714"/>
                      </a:lnTo>
                      <a:lnTo>
                        <a:pt x="998" y="10515"/>
                      </a:lnTo>
                      <a:lnTo>
                        <a:pt x="466" y="10249"/>
                      </a:lnTo>
                      <a:lnTo>
                        <a:pt x="0" y="11380"/>
                      </a:lnTo>
                      <a:lnTo>
                        <a:pt x="599" y="11646"/>
                      </a:lnTo>
                      <a:lnTo>
                        <a:pt x="1265" y="11912"/>
                      </a:lnTo>
                      <a:lnTo>
                        <a:pt x="1997" y="12045"/>
                      </a:lnTo>
                      <a:lnTo>
                        <a:pt x="2795" y="12178"/>
                      </a:lnTo>
                      <a:lnTo>
                        <a:pt x="2795" y="14374"/>
                      </a:lnTo>
                      <a:lnTo>
                        <a:pt x="2928" y="14374"/>
                      </a:lnTo>
                      <a:lnTo>
                        <a:pt x="4193" y="14441"/>
                      </a:lnTo>
                      <a:lnTo>
                        <a:pt x="4193" y="12112"/>
                      </a:lnTo>
                      <a:lnTo>
                        <a:pt x="4925" y="11979"/>
                      </a:lnTo>
                      <a:lnTo>
                        <a:pt x="5524" y="11779"/>
                      </a:lnTo>
                      <a:lnTo>
                        <a:pt x="6056" y="11446"/>
                      </a:lnTo>
                      <a:lnTo>
                        <a:pt x="6522" y="11114"/>
                      </a:lnTo>
                      <a:lnTo>
                        <a:pt x="6854" y="10714"/>
                      </a:lnTo>
                      <a:lnTo>
                        <a:pt x="7121" y="10249"/>
                      </a:lnTo>
                      <a:lnTo>
                        <a:pt x="7254" y="9783"/>
                      </a:lnTo>
                      <a:lnTo>
                        <a:pt x="7320" y="9317"/>
                      </a:lnTo>
                      <a:lnTo>
                        <a:pt x="7254" y="8785"/>
                      </a:lnTo>
                      <a:lnTo>
                        <a:pt x="7121" y="8252"/>
                      </a:lnTo>
                      <a:lnTo>
                        <a:pt x="6921" y="7853"/>
                      </a:lnTo>
                      <a:lnTo>
                        <a:pt x="6588" y="7454"/>
                      </a:lnTo>
                      <a:lnTo>
                        <a:pt x="6189" y="7054"/>
                      </a:lnTo>
                      <a:lnTo>
                        <a:pt x="5657" y="6722"/>
                      </a:lnTo>
                      <a:lnTo>
                        <a:pt x="5058" y="6455"/>
                      </a:lnTo>
                      <a:lnTo>
                        <a:pt x="4326" y="6189"/>
                      </a:lnTo>
                      <a:lnTo>
                        <a:pt x="4259" y="6123"/>
                      </a:lnTo>
                      <a:lnTo>
                        <a:pt x="4326" y="2795"/>
                      </a:lnTo>
                      <a:lnTo>
                        <a:pt x="5058" y="2862"/>
                      </a:lnTo>
                      <a:lnTo>
                        <a:pt x="5657" y="3062"/>
                      </a:lnTo>
                      <a:lnTo>
                        <a:pt x="6122" y="3195"/>
                      </a:lnTo>
                      <a:lnTo>
                        <a:pt x="6455" y="3394"/>
                      </a:lnTo>
                      <a:lnTo>
                        <a:pt x="6988" y="2263"/>
                      </a:lnTo>
                      <a:lnTo>
                        <a:pt x="6522" y="2063"/>
                      </a:lnTo>
                      <a:lnTo>
                        <a:pt x="5923" y="1864"/>
                      </a:lnTo>
                      <a:lnTo>
                        <a:pt x="5257" y="1731"/>
                      </a:lnTo>
                      <a:lnTo>
                        <a:pt x="4459" y="1664"/>
                      </a:lnTo>
                      <a:lnTo>
                        <a:pt x="4459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" name="Google Shape;244;p19"/>
                <p:cNvSpPr/>
                <p:nvPr/>
              </p:nvSpPr>
              <p:spPr>
                <a:xfrm>
                  <a:off x="5808108" y="1512078"/>
                  <a:ext cx="23297" cy="63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32476" extrusionOk="0">
                      <a:moveTo>
                        <a:pt x="333" y="1"/>
                      </a:moveTo>
                      <a:lnTo>
                        <a:pt x="133" y="134"/>
                      </a:lnTo>
                      <a:lnTo>
                        <a:pt x="67" y="334"/>
                      </a:lnTo>
                      <a:lnTo>
                        <a:pt x="0" y="600"/>
                      </a:lnTo>
                      <a:lnTo>
                        <a:pt x="0" y="31876"/>
                      </a:lnTo>
                      <a:lnTo>
                        <a:pt x="67" y="32076"/>
                      </a:lnTo>
                      <a:lnTo>
                        <a:pt x="133" y="32276"/>
                      </a:lnTo>
                      <a:lnTo>
                        <a:pt x="333" y="32409"/>
                      </a:lnTo>
                      <a:lnTo>
                        <a:pt x="599" y="32475"/>
                      </a:lnTo>
                      <a:lnTo>
                        <a:pt x="865" y="32409"/>
                      </a:lnTo>
                      <a:lnTo>
                        <a:pt x="998" y="32276"/>
                      </a:lnTo>
                      <a:lnTo>
                        <a:pt x="1132" y="32076"/>
                      </a:lnTo>
                      <a:lnTo>
                        <a:pt x="1198" y="31876"/>
                      </a:lnTo>
                      <a:lnTo>
                        <a:pt x="1198" y="600"/>
                      </a:lnTo>
                      <a:lnTo>
                        <a:pt x="1132" y="334"/>
                      </a:lnTo>
                      <a:lnTo>
                        <a:pt x="998" y="134"/>
                      </a:lnTo>
                      <a:lnTo>
                        <a:pt x="865" y="1"/>
                      </a:ln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19"/>
                <p:cNvSpPr/>
                <p:nvPr/>
              </p:nvSpPr>
              <p:spPr>
                <a:xfrm>
                  <a:off x="5659410" y="2068068"/>
                  <a:ext cx="323276" cy="133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8" h="6855" extrusionOk="0">
                      <a:moveTo>
                        <a:pt x="8319" y="1"/>
                      </a:moveTo>
                      <a:lnTo>
                        <a:pt x="7520" y="67"/>
                      </a:lnTo>
                      <a:lnTo>
                        <a:pt x="6655" y="134"/>
                      </a:lnTo>
                      <a:lnTo>
                        <a:pt x="5857" y="267"/>
                      </a:lnTo>
                      <a:lnTo>
                        <a:pt x="5125" y="533"/>
                      </a:lnTo>
                      <a:lnTo>
                        <a:pt x="4393" y="733"/>
                      </a:lnTo>
                      <a:lnTo>
                        <a:pt x="3661" y="1065"/>
                      </a:lnTo>
                      <a:lnTo>
                        <a:pt x="3062" y="1398"/>
                      </a:lnTo>
                      <a:lnTo>
                        <a:pt x="2463" y="1797"/>
                      </a:lnTo>
                      <a:lnTo>
                        <a:pt x="1930" y="2197"/>
                      </a:lnTo>
                      <a:lnTo>
                        <a:pt x="1464" y="2663"/>
                      </a:lnTo>
                      <a:lnTo>
                        <a:pt x="999" y="3128"/>
                      </a:lnTo>
                      <a:lnTo>
                        <a:pt x="666" y="3594"/>
                      </a:lnTo>
                      <a:lnTo>
                        <a:pt x="400" y="4060"/>
                      </a:lnTo>
                      <a:lnTo>
                        <a:pt x="200" y="4526"/>
                      </a:lnTo>
                      <a:lnTo>
                        <a:pt x="67" y="4992"/>
                      </a:lnTo>
                      <a:lnTo>
                        <a:pt x="0" y="5524"/>
                      </a:lnTo>
                      <a:lnTo>
                        <a:pt x="666" y="5724"/>
                      </a:lnTo>
                      <a:lnTo>
                        <a:pt x="2463" y="6189"/>
                      </a:lnTo>
                      <a:lnTo>
                        <a:pt x="3661" y="6389"/>
                      </a:lnTo>
                      <a:lnTo>
                        <a:pt x="5125" y="6655"/>
                      </a:lnTo>
                      <a:lnTo>
                        <a:pt x="6655" y="6788"/>
                      </a:lnTo>
                      <a:lnTo>
                        <a:pt x="8319" y="6855"/>
                      </a:lnTo>
                      <a:lnTo>
                        <a:pt x="9982" y="6788"/>
                      </a:lnTo>
                      <a:lnTo>
                        <a:pt x="11580" y="6655"/>
                      </a:lnTo>
                      <a:lnTo>
                        <a:pt x="12977" y="6389"/>
                      </a:lnTo>
                      <a:lnTo>
                        <a:pt x="14241" y="6189"/>
                      </a:lnTo>
                      <a:lnTo>
                        <a:pt x="16038" y="5724"/>
                      </a:lnTo>
                      <a:lnTo>
                        <a:pt x="16637" y="5524"/>
                      </a:lnTo>
                      <a:lnTo>
                        <a:pt x="16637" y="4992"/>
                      </a:lnTo>
                      <a:lnTo>
                        <a:pt x="16504" y="4526"/>
                      </a:lnTo>
                      <a:lnTo>
                        <a:pt x="16304" y="4060"/>
                      </a:lnTo>
                      <a:lnTo>
                        <a:pt x="16038" y="3594"/>
                      </a:lnTo>
                      <a:lnTo>
                        <a:pt x="15639" y="3128"/>
                      </a:lnTo>
                      <a:lnTo>
                        <a:pt x="15240" y="2663"/>
                      </a:lnTo>
                      <a:lnTo>
                        <a:pt x="14774" y="2197"/>
                      </a:lnTo>
                      <a:lnTo>
                        <a:pt x="14241" y="1797"/>
                      </a:lnTo>
                      <a:lnTo>
                        <a:pt x="13642" y="1398"/>
                      </a:lnTo>
                      <a:lnTo>
                        <a:pt x="12977" y="1065"/>
                      </a:lnTo>
                      <a:lnTo>
                        <a:pt x="12312" y="733"/>
                      </a:lnTo>
                      <a:lnTo>
                        <a:pt x="11580" y="533"/>
                      </a:lnTo>
                      <a:lnTo>
                        <a:pt x="10781" y="267"/>
                      </a:lnTo>
                      <a:lnTo>
                        <a:pt x="9982" y="134"/>
                      </a:lnTo>
                      <a:lnTo>
                        <a:pt x="9184" y="67"/>
                      </a:lnTo>
                      <a:lnTo>
                        <a:pt x="8319" y="1"/>
                      </a:lnTo>
                      <a:close/>
                    </a:path>
                  </a:pathLst>
                </a:custGeom>
                <a:solidFill>
                  <a:srgbClr val="1228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26" name="Google Shape;226;p19"/>
              <p:cNvSpPr/>
              <p:nvPr/>
            </p:nvSpPr>
            <p:spPr>
              <a:xfrm>
                <a:off x="6948625" y="3764713"/>
                <a:ext cx="933000" cy="933000"/>
              </a:xfrm>
              <a:prstGeom prst="ellipse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6" name="Google Shape;246;p19"/>
          <p:cNvSpPr txBox="1">
            <a:spLocks noGrp="1"/>
          </p:cNvSpPr>
          <p:nvPr>
            <p:ph type="title"/>
          </p:nvPr>
        </p:nvSpPr>
        <p:spPr>
          <a:xfrm>
            <a:off x="609600" y="417220"/>
            <a:ext cx="10972800" cy="49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>
                <a:latin typeface="Trenda IG Display Black" pitchFamily="2" charset="77"/>
              </a:rPr>
              <a:t>Introducing Our Project</a:t>
            </a:r>
            <a:endParaRPr>
              <a:latin typeface="Trenda IG Display Black" pitchFamily="2" charset="77"/>
            </a:endParaRPr>
          </a:p>
        </p:txBody>
      </p:sp>
      <p:grpSp>
        <p:nvGrpSpPr>
          <p:cNvPr id="247" name="Google Shape;247;p19"/>
          <p:cNvGrpSpPr/>
          <p:nvPr/>
        </p:nvGrpSpPr>
        <p:grpSpPr>
          <a:xfrm>
            <a:off x="10582525" y="3094054"/>
            <a:ext cx="999880" cy="1641089"/>
            <a:chOff x="858510" y="2819290"/>
            <a:chExt cx="1139161" cy="1869691"/>
          </a:xfrm>
        </p:grpSpPr>
        <p:sp>
          <p:nvSpPr>
            <p:cNvPr id="248" name="Google Shape;248;p19"/>
            <p:cNvSpPr/>
            <p:nvPr/>
          </p:nvSpPr>
          <p:spPr>
            <a:xfrm>
              <a:off x="858510" y="3796794"/>
              <a:ext cx="1139161" cy="892187"/>
            </a:xfrm>
            <a:custGeom>
              <a:avLst/>
              <a:gdLst/>
              <a:ahLst/>
              <a:cxnLst/>
              <a:rect l="l" t="t" r="r" b="b"/>
              <a:pathLst>
                <a:path w="58629" h="45918" extrusionOk="0">
                  <a:moveTo>
                    <a:pt x="29348" y="1"/>
                  </a:moveTo>
                  <a:lnTo>
                    <a:pt x="27817" y="67"/>
                  </a:lnTo>
                  <a:lnTo>
                    <a:pt x="26353" y="134"/>
                  </a:lnTo>
                  <a:lnTo>
                    <a:pt x="24889" y="200"/>
                  </a:lnTo>
                  <a:lnTo>
                    <a:pt x="23425" y="400"/>
                  </a:lnTo>
                  <a:lnTo>
                    <a:pt x="22028" y="600"/>
                  </a:lnTo>
                  <a:lnTo>
                    <a:pt x="20630" y="866"/>
                  </a:lnTo>
                  <a:lnTo>
                    <a:pt x="19233" y="1199"/>
                  </a:lnTo>
                  <a:lnTo>
                    <a:pt x="17902" y="1531"/>
                  </a:lnTo>
                  <a:lnTo>
                    <a:pt x="16637" y="1931"/>
                  </a:lnTo>
                  <a:lnTo>
                    <a:pt x="15373" y="2330"/>
                  </a:lnTo>
                  <a:lnTo>
                    <a:pt x="14109" y="2862"/>
                  </a:lnTo>
                  <a:lnTo>
                    <a:pt x="12911" y="3395"/>
                  </a:lnTo>
                  <a:lnTo>
                    <a:pt x="11780" y="3993"/>
                  </a:lnTo>
                  <a:lnTo>
                    <a:pt x="10648" y="4592"/>
                  </a:lnTo>
                  <a:lnTo>
                    <a:pt x="9584" y="5324"/>
                  </a:lnTo>
                  <a:lnTo>
                    <a:pt x="8585" y="5990"/>
                  </a:lnTo>
                  <a:lnTo>
                    <a:pt x="7654" y="6788"/>
                  </a:lnTo>
                  <a:lnTo>
                    <a:pt x="6722" y="7587"/>
                  </a:lnTo>
                  <a:lnTo>
                    <a:pt x="5857" y="8519"/>
                  </a:lnTo>
                  <a:lnTo>
                    <a:pt x="4992" y="9384"/>
                  </a:lnTo>
                  <a:lnTo>
                    <a:pt x="4260" y="10382"/>
                  </a:lnTo>
                  <a:lnTo>
                    <a:pt x="3528" y="11380"/>
                  </a:lnTo>
                  <a:lnTo>
                    <a:pt x="2929" y="12445"/>
                  </a:lnTo>
                  <a:lnTo>
                    <a:pt x="2330" y="13576"/>
                  </a:lnTo>
                  <a:lnTo>
                    <a:pt x="1798" y="14707"/>
                  </a:lnTo>
                  <a:lnTo>
                    <a:pt x="1332" y="15905"/>
                  </a:lnTo>
                  <a:lnTo>
                    <a:pt x="933" y="17170"/>
                  </a:lnTo>
                  <a:lnTo>
                    <a:pt x="600" y="18501"/>
                  </a:lnTo>
                  <a:lnTo>
                    <a:pt x="334" y="19831"/>
                  </a:lnTo>
                  <a:lnTo>
                    <a:pt x="134" y="21229"/>
                  </a:lnTo>
                  <a:lnTo>
                    <a:pt x="67" y="22693"/>
                  </a:lnTo>
                  <a:lnTo>
                    <a:pt x="1" y="24157"/>
                  </a:lnTo>
                  <a:lnTo>
                    <a:pt x="1" y="40261"/>
                  </a:lnTo>
                  <a:lnTo>
                    <a:pt x="1665" y="40927"/>
                  </a:lnTo>
                  <a:lnTo>
                    <a:pt x="3328" y="41525"/>
                  </a:lnTo>
                  <a:lnTo>
                    <a:pt x="4992" y="42124"/>
                  </a:lnTo>
                  <a:lnTo>
                    <a:pt x="6722" y="42657"/>
                  </a:lnTo>
                  <a:lnTo>
                    <a:pt x="8452" y="43189"/>
                  </a:lnTo>
                  <a:lnTo>
                    <a:pt x="10249" y="43655"/>
                  </a:lnTo>
                  <a:lnTo>
                    <a:pt x="12046" y="44054"/>
                  </a:lnTo>
                  <a:lnTo>
                    <a:pt x="13909" y="44453"/>
                  </a:lnTo>
                  <a:lnTo>
                    <a:pt x="15772" y="44786"/>
                  </a:lnTo>
                  <a:lnTo>
                    <a:pt x="17636" y="45119"/>
                  </a:lnTo>
                  <a:lnTo>
                    <a:pt x="19499" y="45319"/>
                  </a:lnTo>
                  <a:lnTo>
                    <a:pt x="21429" y="45585"/>
                  </a:lnTo>
                  <a:lnTo>
                    <a:pt x="23359" y="45718"/>
                  </a:lnTo>
                  <a:lnTo>
                    <a:pt x="25355" y="45851"/>
                  </a:lnTo>
                  <a:lnTo>
                    <a:pt x="27351" y="45918"/>
                  </a:lnTo>
                  <a:lnTo>
                    <a:pt x="31344" y="45918"/>
                  </a:lnTo>
                  <a:lnTo>
                    <a:pt x="33274" y="45851"/>
                  </a:lnTo>
                  <a:lnTo>
                    <a:pt x="35270" y="45718"/>
                  </a:lnTo>
                  <a:lnTo>
                    <a:pt x="37200" y="45585"/>
                  </a:lnTo>
                  <a:lnTo>
                    <a:pt x="39130" y="45319"/>
                  </a:lnTo>
                  <a:lnTo>
                    <a:pt x="40993" y="45119"/>
                  </a:lnTo>
                  <a:lnTo>
                    <a:pt x="42923" y="44786"/>
                  </a:lnTo>
                  <a:lnTo>
                    <a:pt x="44787" y="44453"/>
                  </a:lnTo>
                  <a:lnTo>
                    <a:pt x="46583" y="44054"/>
                  </a:lnTo>
                  <a:lnTo>
                    <a:pt x="48380" y="43655"/>
                  </a:lnTo>
                  <a:lnTo>
                    <a:pt x="50177" y="43189"/>
                  </a:lnTo>
                  <a:lnTo>
                    <a:pt x="51907" y="42657"/>
                  </a:lnTo>
                  <a:lnTo>
                    <a:pt x="53637" y="42124"/>
                  </a:lnTo>
                  <a:lnTo>
                    <a:pt x="55367" y="41525"/>
                  </a:lnTo>
                  <a:lnTo>
                    <a:pt x="57031" y="40927"/>
                  </a:lnTo>
                  <a:lnTo>
                    <a:pt x="58628" y="40261"/>
                  </a:lnTo>
                  <a:lnTo>
                    <a:pt x="58628" y="24157"/>
                  </a:lnTo>
                  <a:lnTo>
                    <a:pt x="58628" y="22693"/>
                  </a:lnTo>
                  <a:lnTo>
                    <a:pt x="58495" y="21229"/>
                  </a:lnTo>
                  <a:lnTo>
                    <a:pt x="58295" y="19831"/>
                  </a:lnTo>
                  <a:lnTo>
                    <a:pt x="58029" y="18501"/>
                  </a:lnTo>
                  <a:lnTo>
                    <a:pt x="57697" y="17170"/>
                  </a:lnTo>
                  <a:lnTo>
                    <a:pt x="57297" y="15905"/>
                  </a:lnTo>
                  <a:lnTo>
                    <a:pt x="56831" y="14707"/>
                  </a:lnTo>
                  <a:lnTo>
                    <a:pt x="56366" y="13576"/>
                  </a:lnTo>
                  <a:lnTo>
                    <a:pt x="55767" y="12445"/>
                  </a:lnTo>
                  <a:lnTo>
                    <a:pt x="55101" y="11380"/>
                  </a:lnTo>
                  <a:lnTo>
                    <a:pt x="54369" y="10382"/>
                  </a:lnTo>
                  <a:lnTo>
                    <a:pt x="53637" y="9384"/>
                  </a:lnTo>
                  <a:lnTo>
                    <a:pt x="52839" y="8519"/>
                  </a:lnTo>
                  <a:lnTo>
                    <a:pt x="51974" y="7587"/>
                  </a:lnTo>
                  <a:lnTo>
                    <a:pt x="51042" y="6788"/>
                  </a:lnTo>
                  <a:lnTo>
                    <a:pt x="50044" y="5990"/>
                  </a:lnTo>
                  <a:lnTo>
                    <a:pt x="49046" y="5324"/>
                  </a:lnTo>
                  <a:lnTo>
                    <a:pt x="47981" y="4592"/>
                  </a:lnTo>
                  <a:lnTo>
                    <a:pt x="46850" y="3993"/>
                  </a:lnTo>
                  <a:lnTo>
                    <a:pt x="45718" y="3395"/>
                  </a:lnTo>
                  <a:lnTo>
                    <a:pt x="44520" y="2862"/>
                  </a:lnTo>
                  <a:lnTo>
                    <a:pt x="43323" y="2330"/>
                  </a:lnTo>
                  <a:lnTo>
                    <a:pt x="42058" y="1931"/>
                  </a:lnTo>
                  <a:lnTo>
                    <a:pt x="40727" y="1531"/>
                  </a:lnTo>
                  <a:lnTo>
                    <a:pt x="39396" y="1199"/>
                  </a:lnTo>
                  <a:lnTo>
                    <a:pt x="38065" y="866"/>
                  </a:lnTo>
                  <a:lnTo>
                    <a:pt x="36668" y="600"/>
                  </a:lnTo>
                  <a:lnTo>
                    <a:pt x="35204" y="400"/>
                  </a:lnTo>
                  <a:lnTo>
                    <a:pt x="33806" y="200"/>
                  </a:lnTo>
                  <a:lnTo>
                    <a:pt x="32342" y="134"/>
                  </a:lnTo>
                  <a:lnTo>
                    <a:pt x="30812" y="67"/>
                  </a:lnTo>
                  <a:lnTo>
                    <a:pt x="29348" y="1"/>
                  </a:lnTo>
                  <a:close/>
                </a:path>
              </a:pathLst>
            </a:custGeom>
            <a:solidFill>
              <a:srgbClr val="FFD91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858510" y="3796794"/>
              <a:ext cx="1139161" cy="892187"/>
            </a:xfrm>
            <a:custGeom>
              <a:avLst/>
              <a:gdLst/>
              <a:ahLst/>
              <a:cxnLst/>
              <a:rect l="l" t="t" r="r" b="b"/>
              <a:pathLst>
                <a:path w="58629" h="45918" fill="none" extrusionOk="0">
                  <a:moveTo>
                    <a:pt x="29348" y="1"/>
                  </a:moveTo>
                  <a:lnTo>
                    <a:pt x="29348" y="1"/>
                  </a:lnTo>
                  <a:lnTo>
                    <a:pt x="27817" y="67"/>
                  </a:lnTo>
                  <a:lnTo>
                    <a:pt x="26353" y="134"/>
                  </a:lnTo>
                  <a:lnTo>
                    <a:pt x="24889" y="200"/>
                  </a:lnTo>
                  <a:lnTo>
                    <a:pt x="23425" y="400"/>
                  </a:lnTo>
                  <a:lnTo>
                    <a:pt x="22028" y="600"/>
                  </a:lnTo>
                  <a:lnTo>
                    <a:pt x="20630" y="866"/>
                  </a:lnTo>
                  <a:lnTo>
                    <a:pt x="19233" y="1199"/>
                  </a:lnTo>
                  <a:lnTo>
                    <a:pt x="17902" y="1531"/>
                  </a:lnTo>
                  <a:lnTo>
                    <a:pt x="16637" y="1931"/>
                  </a:lnTo>
                  <a:lnTo>
                    <a:pt x="15373" y="2330"/>
                  </a:lnTo>
                  <a:lnTo>
                    <a:pt x="14109" y="2862"/>
                  </a:lnTo>
                  <a:lnTo>
                    <a:pt x="12911" y="3395"/>
                  </a:lnTo>
                  <a:lnTo>
                    <a:pt x="11780" y="3993"/>
                  </a:lnTo>
                  <a:lnTo>
                    <a:pt x="10648" y="4592"/>
                  </a:lnTo>
                  <a:lnTo>
                    <a:pt x="9584" y="5324"/>
                  </a:lnTo>
                  <a:lnTo>
                    <a:pt x="8585" y="5990"/>
                  </a:lnTo>
                  <a:lnTo>
                    <a:pt x="7654" y="6788"/>
                  </a:lnTo>
                  <a:lnTo>
                    <a:pt x="6722" y="7587"/>
                  </a:lnTo>
                  <a:lnTo>
                    <a:pt x="5857" y="8519"/>
                  </a:lnTo>
                  <a:lnTo>
                    <a:pt x="4992" y="9384"/>
                  </a:lnTo>
                  <a:lnTo>
                    <a:pt x="4260" y="10382"/>
                  </a:lnTo>
                  <a:lnTo>
                    <a:pt x="3528" y="11380"/>
                  </a:lnTo>
                  <a:lnTo>
                    <a:pt x="2929" y="12445"/>
                  </a:lnTo>
                  <a:lnTo>
                    <a:pt x="2330" y="13576"/>
                  </a:lnTo>
                  <a:lnTo>
                    <a:pt x="1798" y="14707"/>
                  </a:lnTo>
                  <a:lnTo>
                    <a:pt x="1332" y="15905"/>
                  </a:lnTo>
                  <a:lnTo>
                    <a:pt x="933" y="17170"/>
                  </a:lnTo>
                  <a:lnTo>
                    <a:pt x="600" y="18501"/>
                  </a:lnTo>
                  <a:lnTo>
                    <a:pt x="334" y="19831"/>
                  </a:lnTo>
                  <a:lnTo>
                    <a:pt x="134" y="21229"/>
                  </a:lnTo>
                  <a:lnTo>
                    <a:pt x="67" y="22693"/>
                  </a:lnTo>
                  <a:lnTo>
                    <a:pt x="1" y="24157"/>
                  </a:lnTo>
                  <a:lnTo>
                    <a:pt x="1" y="40261"/>
                  </a:lnTo>
                  <a:lnTo>
                    <a:pt x="1" y="40261"/>
                  </a:lnTo>
                  <a:lnTo>
                    <a:pt x="1665" y="40927"/>
                  </a:lnTo>
                  <a:lnTo>
                    <a:pt x="3328" y="41525"/>
                  </a:lnTo>
                  <a:lnTo>
                    <a:pt x="4992" y="42124"/>
                  </a:lnTo>
                  <a:lnTo>
                    <a:pt x="6722" y="42657"/>
                  </a:lnTo>
                  <a:lnTo>
                    <a:pt x="8452" y="43189"/>
                  </a:lnTo>
                  <a:lnTo>
                    <a:pt x="10249" y="43655"/>
                  </a:lnTo>
                  <a:lnTo>
                    <a:pt x="12046" y="44054"/>
                  </a:lnTo>
                  <a:lnTo>
                    <a:pt x="13909" y="44453"/>
                  </a:lnTo>
                  <a:lnTo>
                    <a:pt x="15772" y="44786"/>
                  </a:lnTo>
                  <a:lnTo>
                    <a:pt x="17636" y="45119"/>
                  </a:lnTo>
                  <a:lnTo>
                    <a:pt x="19499" y="45319"/>
                  </a:lnTo>
                  <a:lnTo>
                    <a:pt x="21429" y="45585"/>
                  </a:lnTo>
                  <a:lnTo>
                    <a:pt x="23359" y="45718"/>
                  </a:lnTo>
                  <a:lnTo>
                    <a:pt x="25355" y="45851"/>
                  </a:lnTo>
                  <a:lnTo>
                    <a:pt x="27351" y="45918"/>
                  </a:lnTo>
                  <a:lnTo>
                    <a:pt x="29348" y="45918"/>
                  </a:lnTo>
                  <a:lnTo>
                    <a:pt x="29348" y="45918"/>
                  </a:lnTo>
                  <a:lnTo>
                    <a:pt x="31344" y="45918"/>
                  </a:lnTo>
                  <a:lnTo>
                    <a:pt x="33274" y="45851"/>
                  </a:lnTo>
                  <a:lnTo>
                    <a:pt x="35270" y="45718"/>
                  </a:lnTo>
                  <a:lnTo>
                    <a:pt x="37200" y="45585"/>
                  </a:lnTo>
                  <a:lnTo>
                    <a:pt x="39130" y="45319"/>
                  </a:lnTo>
                  <a:lnTo>
                    <a:pt x="40993" y="45119"/>
                  </a:lnTo>
                  <a:lnTo>
                    <a:pt x="42923" y="44786"/>
                  </a:lnTo>
                  <a:lnTo>
                    <a:pt x="44787" y="44453"/>
                  </a:lnTo>
                  <a:lnTo>
                    <a:pt x="46583" y="44054"/>
                  </a:lnTo>
                  <a:lnTo>
                    <a:pt x="48380" y="43655"/>
                  </a:lnTo>
                  <a:lnTo>
                    <a:pt x="50177" y="43189"/>
                  </a:lnTo>
                  <a:lnTo>
                    <a:pt x="51907" y="42657"/>
                  </a:lnTo>
                  <a:lnTo>
                    <a:pt x="53637" y="42124"/>
                  </a:lnTo>
                  <a:lnTo>
                    <a:pt x="55367" y="41525"/>
                  </a:lnTo>
                  <a:lnTo>
                    <a:pt x="57031" y="40927"/>
                  </a:lnTo>
                  <a:lnTo>
                    <a:pt x="58628" y="40261"/>
                  </a:lnTo>
                  <a:lnTo>
                    <a:pt x="58628" y="24157"/>
                  </a:lnTo>
                  <a:lnTo>
                    <a:pt x="58628" y="24157"/>
                  </a:lnTo>
                  <a:lnTo>
                    <a:pt x="58628" y="22693"/>
                  </a:lnTo>
                  <a:lnTo>
                    <a:pt x="58495" y="21229"/>
                  </a:lnTo>
                  <a:lnTo>
                    <a:pt x="58295" y="19831"/>
                  </a:lnTo>
                  <a:lnTo>
                    <a:pt x="58029" y="18501"/>
                  </a:lnTo>
                  <a:lnTo>
                    <a:pt x="57697" y="17170"/>
                  </a:lnTo>
                  <a:lnTo>
                    <a:pt x="57297" y="15905"/>
                  </a:lnTo>
                  <a:lnTo>
                    <a:pt x="56831" y="14707"/>
                  </a:lnTo>
                  <a:lnTo>
                    <a:pt x="56366" y="13576"/>
                  </a:lnTo>
                  <a:lnTo>
                    <a:pt x="55767" y="12445"/>
                  </a:lnTo>
                  <a:lnTo>
                    <a:pt x="55101" y="11380"/>
                  </a:lnTo>
                  <a:lnTo>
                    <a:pt x="54369" y="10382"/>
                  </a:lnTo>
                  <a:lnTo>
                    <a:pt x="53637" y="9384"/>
                  </a:lnTo>
                  <a:lnTo>
                    <a:pt x="52839" y="8519"/>
                  </a:lnTo>
                  <a:lnTo>
                    <a:pt x="51974" y="7587"/>
                  </a:lnTo>
                  <a:lnTo>
                    <a:pt x="51042" y="6788"/>
                  </a:lnTo>
                  <a:lnTo>
                    <a:pt x="50044" y="5990"/>
                  </a:lnTo>
                  <a:lnTo>
                    <a:pt x="49046" y="5324"/>
                  </a:lnTo>
                  <a:lnTo>
                    <a:pt x="47981" y="4592"/>
                  </a:lnTo>
                  <a:lnTo>
                    <a:pt x="46850" y="3993"/>
                  </a:lnTo>
                  <a:lnTo>
                    <a:pt x="45718" y="3395"/>
                  </a:lnTo>
                  <a:lnTo>
                    <a:pt x="44520" y="2862"/>
                  </a:lnTo>
                  <a:lnTo>
                    <a:pt x="43323" y="2330"/>
                  </a:lnTo>
                  <a:lnTo>
                    <a:pt x="42058" y="1931"/>
                  </a:lnTo>
                  <a:lnTo>
                    <a:pt x="40727" y="1531"/>
                  </a:lnTo>
                  <a:lnTo>
                    <a:pt x="39396" y="1199"/>
                  </a:lnTo>
                  <a:lnTo>
                    <a:pt x="38065" y="866"/>
                  </a:lnTo>
                  <a:lnTo>
                    <a:pt x="36668" y="600"/>
                  </a:lnTo>
                  <a:lnTo>
                    <a:pt x="35204" y="400"/>
                  </a:lnTo>
                  <a:lnTo>
                    <a:pt x="33806" y="200"/>
                  </a:lnTo>
                  <a:lnTo>
                    <a:pt x="32342" y="134"/>
                  </a:lnTo>
                  <a:lnTo>
                    <a:pt x="30812" y="67"/>
                  </a:lnTo>
                  <a:lnTo>
                    <a:pt x="293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08910" y="3756710"/>
              <a:ext cx="177163" cy="266385"/>
            </a:xfrm>
            <a:custGeom>
              <a:avLst/>
              <a:gdLst/>
              <a:ahLst/>
              <a:cxnLst/>
              <a:rect l="l" t="t" r="r" b="b"/>
              <a:pathLst>
                <a:path w="9118" h="13710" extrusionOk="0">
                  <a:moveTo>
                    <a:pt x="5058" y="1"/>
                  </a:moveTo>
                  <a:lnTo>
                    <a:pt x="4593" y="200"/>
                  </a:lnTo>
                  <a:lnTo>
                    <a:pt x="4060" y="467"/>
                  </a:lnTo>
                  <a:lnTo>
                    <a:pt x="3395" y="799"/>
                  </a:lnTo>
                  <a:lnTo>
                    <a:pt x="2596" y="1265"/>
                  </a:lnTo>
                  <a:lnTo>
                    <a:pt x="1798" y="1864"/>
                  </a:lnTo>
                  <a:lnTo>
                    <a:pt x="999" y="2596"/>
                  </a:lnTo>
                  <a:lnTo>
                    <a:pt x="201" y="3461"/>
                  </a:lnTo>
                  <a:lnTo>
                    <a:pt x="134" y="3794"/>
                  </a:lnTo>
                  <a:lnTo>
                    <a:pt x="67" y="4526"/>
                  </a:lnTo>
                  <a:lnTo>
                    <a:pt x="1" y="5657"/>
                  </a:lnTo>
                  <a:lnTo>
                    <a:pt x="1" y="6323"/>
                  </a:lnTo>
                  <a:lnTo>
                    <a:pt x="67" y="7055"/>
                  </a:lnTo>
                  <a:lnTo>
                    <a:pt x="201" y="7853"/>
                  </a:lnTo>
                  <a:lnTo>
                    <a:pt x="334" y="8718"/>
                  </a:lnTo>
                  <a:lnTo>
                    <a:pt x="600" y="9517"/>
                  </a:lnTo>
                  <a:lnTo>
                    <a:pt x="933" y="10382"/>
                  </a:lnTo>
                  <a:lnTo>
                    <a:pt x="1332" y="11247"/>
                  </a:lnTo>
                  <a:lnTo>
                    <a:pt x="1864" y="12112"/>
                  </a:lnTo>
                  <a:lnTo>
                    <a:pt x="2530" y="12911"/>
                  </a:lnTo>
                  <a:lnTo>
                    <a:pt x="3328" y="13709"/>
                  </a:lnTo>
                  <a:lnTo>
                    <a:pt x="3728" y="13110"/>
                  </a:lnTo>
                  <a:lnTo>
                    <a:pt x="4260" y="12511"/>
                  </a:lnTo>
                  <a:lnTo>
                    <a:pt x="4992" y="11713"/>
                  </a:lnTo>
                  <a:lnTo>
                    <a:pt x="5790" y="10914"/>
                  </a:lnTo>
                  <a:lnTo>
                    <a:pt x="6789" y="10049"/>
                  </a:lnTo>
                  <a:lnTo>
                    <a:pt x="7920" y="9184"/>
                  </a:lnTo>
                  <a:lnTo>
                    <a:pt x="8519" y="8851"/>
                  </a:lnTo>
                  <a:lnTo>
                    <a:pt x="9118" y="8519"/>
                  </a:lnTo>
                  <a:lnTo>
                    <a:pt x="5058" y="1"/>
                  </a:lnTo>
                  <a:close/>
                </a:path>
              </a:pathLst>
            </a:custGeom>
            <a:solidFill>
              <a:srgbClr val="2C31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1459752" y="3752843"/>
              <a:ext cx="181049" cy="267668"/>
            </a:xfrm>
            <a:custGeom>
              <a:avLst/>
              <a:gdLst/>
              <a:ahLst/>
              <a:cxnLst/>
              <a:rect l="l" t="t" r="r" b="b"/>
              <a:pathLst>
                <a:path w="9318" h="13776" extrusionOk="0">
                  <a:moveTo>
                    <a:pt x="4260" y="0"/>
                  </a:moveTo>
                  <a:lnTo>
                    <a:pt x="1" y="8718"/>
                  </a:lnTo>
                  <a:lnTo>
                    <a:pt x="600" y="9050"/>
                  </a:lnTo>
                  <a:lnTo>
                    <a:pt x="1199" y="9383"/>
                  </a:lnTo>
                  <a:lnTo>
                    <a:pt x="2264" y="10182"/>
                  </a:lnTo>
                  <a:lnTo>
                    <a:pt x="3195" y="11047"/>
                  </a:lnTo>
                  <a:lnTo>
                    <a:pt x="3994" y="11845"/>
                  </a:lnTo>
                  <a:lnTo>
                    <a:pt x="4593" y="12577"/>
                  </a:lnTo>
                  <a:lnTo>
                    <a:pt x="5058" y="13176"/>
                  </a:lnTo>
                  <a:lnTo>
                    <a:pt x="5458" y="13775"/>
                  </a:lnTo>
                  <a:lnTo>
                    <a:pt x="6256" y="12977"/>
                  </a:lnTo>
                  <a:lnTo>
                    <a:pt x="6922" y="12178"/>
                  </a:lnTo>
                  <a:lnTo>
                    <a:pt x="7454" y="11313"/>
                  </a:lnTo>
                  <a:lnTo>
                    <a:pt x="7920" y="10514"/>
                  </a:lnTo>
                  <a:lnTo>
                    <a:pt x="8319" y="9649"/>
                  </a:lnTo>
                  <a:lnTo>
                    <a:pt x="8652" y="8784"/>
                  </a:lnTo>
                  <a:lnTo>
                    <a:pt x="8852" y="7986"/>
                  </a:lnTo>
                  <a:lnTo>
                    <a:pt x="9051" y="7254"/>
                  </a:lnTo>
                  <a:lnTo>
                    <a:pt x="9251" y="5790"/>
                  </a:lnTo>
                  <a:lnTo>
                    <a:pt x="9317" y="4725"/>
                  </a:lnTo>
                  <a:lnTo>
                    <a:pt x="9317" y="3926"/>
                  </a:lnTo>
                  <a:lnTo>
                    <a:pt x="9317" y="3660"/>
                  </a:lnTo>
                  <a:lnTo>
                    <a:pt x="8452" y="2795"/>
                  </a:lnTo>
                  <a:lnTo>
                    <a:pt x="7654" y="2063"/>
                  </a:lnTo>
                  <a:lnTo>
                    <a:pt x="6789" y="1398"/>
                  </a:lnTo>
                  <a:lnTo>
                    <a:pt x="5990" y="932"/>
                  </a:lnTo>
                  <a:lnTo>
                    <a:pt x="5325" y="533"/>
                  </a:lnTo>
                  <a:lnTo>
                    <a:pt x="4726" y="266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2C31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1307187" y="3640344"/>
              <a:ext cx="235336" cy="285776"/>
            </a:xfrm>
            <a:custGeom>
              <a:avLst/>
              <a:gdLst/>
              <a:ahLst/>
              <a:cxnLst/>
              <a:rect l="l" t="t" r="r" b="b"/>
              <a:pathLst>
                <a:path w="12112" h="14708" extrusionOk="0">
                  <a:moveTo>
                    <a:pt x="6056" y="1"/>
                  </a:moveTo>
                  <a:lnTo>
                    <a:pt x="5457" y="67"/>
                  </a:lnTo>
                  <a:lnTo>
                    <a:pt x="4858" y="134"/>
                  </a:lnTo>
                  <a:lnTo>
                    <a:pt x="4259" y="267"/>
                  </a:lnTo>
                  <a:lnTo>
                    <a:pt x="3661" y="466"/>
                  </a:lnTo>
                  <a:lnTo>
                    <a:pt x="3128" y="733"/>
                  </a:lnTo>
                  <a:lnTo>
                    <a:pt x="2662" y="1065"/>
                  </a:lnTo>
                  <a:lnTo>
                    <a:pt x="2196" y="1398"/>
                  </a:lnTo>
                  <a:lnTo>
                    <a:pt x="1731" y="1797"/>
                  </a:lnTo>
                  <a:lnTo>
                    <a:pt x="1331" y="2197"/>
                  </a:lnTo>
                  <a:lnTo>
                    <a:pt x="999" y="2663"/>
                  </a:lnTo>
                  <a:lnTo>
                    <a:pt x="732" y="3195"/>
                  </a:lnTo>
                  <a:lnTo>
                    <a:pt x="466" y="3727"/>
                  </a:lnTo>
                  <a:lnTo>
                    <a:pt x="267" y="4260"/>
                  </a:lnTo>
                  <a:lnTo>
                    <a:pt x="67" y="4859"/>
                  </a:lnTo>
                  <a:lnTo>
                    <a:pt x="0" y="5457"/>
                  </a:lnTo>
                  <a:lnTo>
                    <a:pt x="0" y="6056"/>
                  </a:lnTo>
                  <a:lnTo>
                    <a:pt x="0" y="10049"/>
                  </a:lnTo>
                  <a:lnTo>
                    <a:pt x="0" y="10648"/>
                  </a:lnTo>
                  <a:lnTo>
                    <a:pt x="67" y="11247"/>
                  </a:lnTo>
                  <a:lnTo>
                    <a:pt x="267" y="11713"/>
                  </a:lnTo>
                  <a:lnTo>
                    <a:pt x="466" y="12179"/>
                  </a:lnTo>
                  <a:lnTo>
                    <a:pt x="732" y="12644"/>
                  </a:lnTo>
                  <a:lnTo>
                    <a:pt x="999" y="12977"/>
                  </a:lnTo>
                  <a:lnTo>
                    <a:pt x="1331" y="13376"/>
                  </a:lnTo>
                  <a:lnTo>
                    <a:pt x="1731" y="13643"/>
                  </a:lnTo>
                  <a:lnTo>
                    <a:pt x="2196" y="13909"/>
                  </a:lnTo>
                  <a:lnTo>
                    <a:pt x="2662" y="14108"/>
                  </a:lnTo>
                  <a:lnTo>
                    <a:pt x="3128" y="14308"/>
                  </a:lnTo>
                  <a:lnTo>
                    <a:pt x="3661" y="14441"/>
                  </a:lnTo>
                  <a:lnTo>
                    <a:pt x="4858" y="14641"/>
                  </a:lnTo>
                  <a:lnTo>
                    <a:pt x="6056" y="14707"/>
                  </a:lnTo>
                  <a:lnTo>
                    <a:pt x="7254" y="14641"/>
                  </a:lnTo>
                  <a:lnTo>
                    <a:pt x="8385" y="14441"/>
                  </a:lnTo>
                  <a:lnTo>
                    <a:pt x="8918" y="14308"/>
                  </a:lnTo>
                  <a:lnTo>
                    <a:pt x="9450" y="14108"/>
                  </a:lnTo>
                  <a:lnTo>
                    <a:pt x="9916" y="13909"/>
                  </a:lnTo>
                  <a:lnTo>
                    <a:pt x="10315" y="13643"/>
                  </a:lnTo>
                  <a:lnTo>
                    <a:pt x="10714" y="13376"/>
                  </a:lnTo>
                  <a:lnTo>
                    <a:pt x="11114" y="12977"/>
                  </a:lnTo>
                  <a:lnTo>
                    <a:pt x="11380" y="12644"/>
                  </a:lnTo>
                  <a:lnTo>
                    <a:pt x="11646" y="12179"/>
                  </a:lnTo>
                  <a:lnTo>
                    <a:pt x="11846" y="11713"/>
                  </a:lnTo>
                  <a:lnTo>
                    <a:pt x="11979" y="11247"/>
                  </a:lnTo>
                  <a:lnTo>
                    <a:pt x="12112" y="10648"/>
                  </a:lnTo>
                  <a:lnTo>
                    <a:pt x="12112" y="10049"/>
                  </a:lnTo>
                  <a:lnTo>
                    <a:pt x="12112" y="6056"/>
                  </a:lnTo>
                  <a:lnTo>
                    <a:pt x="12112" y="5457"/>
                  </a:lnTo>
                  <a:lnTo>
                    <a:pt x="11979" y="4859"/>
                  </a:lnTo>
                  <a:lnTo>
                    <a:pt x="11846" y="4260"/>
                  </a:lnTo>
                  <a:lnTo>
                    <a:pt x="11646" y="3727"/>
                  </a:lnTo>
                  <a:lnTo>
                    <a:pt x="11380" y="3195"/>
                  </a:lnTo>
                  <a:lnTo>
                    <a:pt x="11114" y="2663"/>
                  </a:lnTo>
                  <a:lnTo>
                    <a:pt x="10714" y="2197"/>
                  </a:lnTo>
                  <a:lnTo>
                    <a:pt x="10315" y="1797"/>
                  </a:lnTo>
                  <a:lnTo>
                    <a:pt x="9916" y="1398"/>
                  </a:lnTo>
                  <a:lnTo>
                    <a:pt x="9450" y="1065"/>
                  </a:lnTo>
                  <a:lnTo>
                    <a:pt x="8918" y="733"/>
                  </a:lnTo>
                  <a:lnTo>
                    <a:pt x="8385" y="466"/>
                  </a:lnTo>
                  <a:lnTo>
                    <a:pt x="7853" y="267"/>
                  </a:lnTo>
                  <a:lnTo>
                    <a:pt x="7254" y="134"/>
                  </a:lnTo>
                  <a:lnTo>
                    <a:pt x="6655" y="67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E0AC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1307187" y="3640344"/>
              <a:ext cx="235336" cy="199138"/>
            </a:xfrm>
            <a:custGeom>
              <a:avLst/>
              <a:gdLst/>
              <a:ahLst/>
              <a:cxnLst/>
              <a:rect l="l" t="t" r="r" b="b"/>
              <a:pathLst>
                <a:path w="12112" h="10249" extrusionOk="0">
                  <a:moveTo>
                    <a:pt x="6056" y="1"/>
                  </a:moveTo>
                  <a:lnTo>
                    <a:pt x="5457" y="67"/>
                  </a:lnTo>
                  <a:lnTo>
                    <a:pt x="4858" y="134"/>
                  </a:lnTo>
                  <a:lnTo>
                    <a:pt x="4259" y="267"/>
                  </a:lnTo>
                  <a:lnTo>
                    <a:pt x="3661" y="466"/>
                  </a:lnTo>
                  <a:lnTo>
                    <a:pt x="3128" y="733"/>
                  </a:lnTo>
                  <a:lnTo>
                    <a:pt x="2662" y="1065"/>
                  </a:lnTo>
                  <a:lnTo>
                    <a:pt x="2196" y="1398"/>
                  </a:lnTo>
                  <a:lnTo>
                    <a:pt x="1731" y="1797"/>
                  </a:lnTo>
                  <a:lnTo>
                    <a:pt x="1331" y="2197"/>
                  </a:lnTo>
                  <a:lnTo>
                    <a:pt x="999" y="2663"/>
                  </a:lnTo>
                  <a:lnTo>
                    <a:pt x="732" y="3195"/>
                  </a:lnTo>
                  <a:lnTo>
                    <a:pt x="466" y="3727"/>
                  </a:lnTo>
                  <a:lnTo>
                    <a:pt x="267" y="4260"/>
                  </a:lnTo>
                  <a:lnTo>
                    <a:pt x="67" y="4859"/>
                  </a:lnTo>
                  <a:lnTo>
                    <a:pt x="0" y="5457"/>
                  </a:lnTo>
                  <a:lnTo>
                    <a:pt x="0" y="6056"/>
                  </a:lnTo>
                  <a:lnTo>
                    <a:pt x="0" y="6988"/>
                  </a:lnTo>
                  <a:lnTo>
                    <a:pt x="134" y="7188"/>
                  </a:lnTo>
                  <a:lnTo>
                    <a:pt x="666" y="7720"/>
                  </a:lnTo>
                  <a:lnTo>
                    <a:pt x="1065" y="8053"/>
                  </a:lnTo>
                  <a:lnTo>
                    <a:pt x="1531" y="8385"/>
                  </a:lnTo>
                  <a:lnTo>
                    <a:pt x="2130" y="8785"/>
                  </a:lnTo>
                  <a:lnTo>
                    <a:pt x="2795" y="9117"/>
                  </a:lnTo>
                  <a:lnTo>
                    <a:pt x="3527" y="9450"/>
                  </a:lnTo>
                  <a:lnTo>
                    <a:pt x="4459" y="9783"/>
                  </a:lnTo>
                  <a:lnTo>
                    <a:pt x="5457" y="9983"/>
                  </a:lnTo>
                  <a:lnTo>
                    <a:pt x="6522" y="10182"/>
                  </a:lnTo>
                  <a:lnTo>
                    <a:pt x="7786" y="10249"/>
                  </a:lnTo>
                  <a:lnTo>
                    <a:pt x="9117" y="10249"/>
                  </a:lnTo>
                  <a:lnTo>
                    <a:pt x="10581" y="10049"/>
                  </a:lnTo>
                  <a:lnTo>
                    <a:pt x="12112" y="9783"/>
                  </a:lnTo>
                  <a:lnTo>
                    <a:pt x="12112" y="6056"/>
                  </a:lnTo>
                  <a:lnTo>
                    <a:pt x="12112" y="5457"/>
                  </a:lnTo>
                  <a:lnTo>
                    <a:pt x="11979" y="4859"/>
                  </a:lnTo>
                  <a:lnTo>
                    <a:pt x="11846" y="4260"/>
                  </a:lnTo>
                  <a:lnTo>
                    <a:pt x="11646" y="3727"/>
                  </a:lnTo>
                  <a:lnTo>
                    <a:pt x="11380" y="3195"/>
                  </a:lnTo>
                  <a:lnTo>
                    <a:pt x="11114" y="2663"/>
                  </a:lnTo>
                  <a:lnTo>
                    <a:pt x="10714" y="2197"/>
                  </a:lnTo>
                  <a:lnTo>
                    <a:pt x="10315" y="1797"/>
                  </a:lnTo>
                  <a:lnTo>
                    <a:pt x="9916" y="1398"/>
                  </a:lnTo>
                  <a:lnTo>
                    <a:pt x="9450" y="1065"/>
                  </a:lnTo>
                  <a:lnTo>
                    <a:pt x="8918" y="733"/>
                  </a:lnTo>
                  <a:lnTo>
                    <a:pt x="8385" y="466"/>
                  </a:lnTo>
                  <a:lnTo>
                    <a:pt x="7853" y="267"/>
                  </a:lnTo>
                  <a:lnTo>
                    <a:pt x="7254" y="134"/>
                  </a:lnTo>
                  <a:lnTo>
                    <a:pt x="6655" y="67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858510" y="4363120"/>
              <a:ext cx="184935" cy="278024"/>
            </a:xfrm>
            <a:custGeom>
              <a:avLst/>
              <a:gdLst/>
              <a:ahLst/>
              <a:cxnLst/>
              <a:rect l="l" t="t" r="r" b="b"/>
              <a:pathLst>
                <a:path w="9518" h="14309" extrusionOk="0">
                  <a:moveTo>
                    <a:pt x="1" y="1"/>
                  </a:moveTo>
                  <a:lnTo>
                    <a:pt x="1" y="11114"/>
                  </a:lnTo>
                  <a:lnTo>
                    <a:pt x="2263" y="12046"/>
                  </a:lnTo>
                  <a:lnTo>
                    <a:pt x="4659" y="12844"/>
                  </a:lnTo>
                  <a:lnTo>
                    <a:pt x="7055" y="13643"/>
                  </a:lnTo>
                  <a:lnTo>
                    <a:pt x="9517" y="14308"/>
                  </a:lnTo>
                  <a:lnTo>
                    <a:pt x="9517" y="334"/>
                  </a:lnTo>
                  <a:lnTo>
                    <a:pt x="8319" y="533"/>
                  </a:lnTo>
                  <a:lnTo>
                    <a:pt x="7121" y="666"/>
                  </a:lnTo>
                  <a:lnTo>
                    <a:pt x="5857" y="666"/>
                  </a:lnTo>
                  <a:lnTo>
                    <a:pt x="4659" y="600"/>
                  </a:lnTo>
                  <a:lnTo>
                    <a:pt x="3395" y="533"/>
                  </a:lnTo>
                  <a:lnTo>
                    <a:pt x="2197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C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858510" y="4363120"/>
              <a:ext cx="184935" cy="278024"/>
            </a:xfrm>
            <a:custGeom>
              <a:avLst/>
              <a:gdLst/>
              <a:ahLst/>
              <a:cxnLst/>
              <a:rect l="l" t="t" r="r" b="b"/>
              <a:pathLst>
                <a:path w="9518" h="14309" fill="none" extrusionOk="0">
                  <a:moveTo>
                    <a:pt x="1" y="1"/>
                  </a:moveTo>
                  <a:lnTo>
                    <a:pt x="1" y="11114"/>
                  </a:lnTo>
                  <a:lnTo>
                    <a:pt x="1" y="11114"/>
                  </a:lnTo>
                  <a:lnTo>
                    <a:pt x="2263" y="12046"/>
                  </a:lnTo>
                  <a:lnTo>
                    <a:pt x="4659" y="12844"/>
                  </a:lnTo>
                  <a:lnTo>
                    <a:pt x="7055" y="13643"/>
                  </a:lnTo>
                  <a:lnTo>
                    <a:pt x="9517" y="14308"/>
                  </a:lnTo>
                  <a:lnTo>
                    <a:pt x="9517" y="334"/>
                  </a:lnTo>
                  <a:lnTo>
                    <a:pt x="9517" y="334"/>
                  </a:lnTo>
                  <a:lnTo>
                    <a:pt x="8319" y="533"/>
                  </a:lnTo>
                  <a:lnTo>
                    <a:pt x="7121" y="666"/>
                  </a:lnTo>
                  <a:lnTo>
                    <a:pt x="5857" y="666"/>
                  </a:lnTo>
                  <a:lnTo>
                    <a:pt x="4659" y="600"/>
                  </a:lnTo>
                  <a:lnTo>
                    <a:pt x="3395" y="533"/>
                  </a:lnTo>
                  <a:lnTo>
                    <a:pt x="2197" y="40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9"/>
            <p:cNvSpPr/>
            <p:nvPr/>
          </p:nvSpPr>
          <p:spPr>
            <a:xfrm>
              <a:off x="1812756" y="4363120"/>
              <a:ext cx="184915" cy="278024"/>
            </a:xfrm>
            <a:custGeom>
              <a:avLst/>
              <a:gdLst/>
              <a:ahLst/>
              <a:cxnLst/>
              <a:rect l="l" t="t" r="r" b="b"/>
              <a:pathLst>
                <a:path w="9517" h="14309" extrusionOk="0">
                  <a:moveTo>
                    <a:pt x="9516" y="1"/>
                  </a:moveTo>
                  <a:lnTo>
                    <a:pt x="7320" y="400"/>
                  </a:lnTo>
                  <a:lnTo>
                    <a:pt x="6122" y="533"/>
                  </a:lnTo>
                  <a:lnTo>
                    <a:pt x="4858" y="600"/>
                  </a:lnTo>
                  <a:lnTo>
                    <a:pt x="3660" y="666"/>
                  </a:lnTo>
                  <a:lnTo>
                    <a:pt x="2396" y="666"/>
                  </a:lnTo>
                  <a:lnTo>
                    <a:pt x="1198" y="533"/>
                  </a:lnTo>
                  <a:lnTo>
                    <a:pt x="0" y="334"/>
                  </a:lnTo>
                  <a:lnTo>
                    <a:pt x="0" y="14308"/>
                  </a:lnTo>
                  <a:lnTo>
                    <a:pt x="2462" y="13643"/>
                  </a:lnTo>
                  <a:lnTo>
                    <a:pt x="4925" y="12844"/>
                  </a:lnTo>
                  <a:lnTo>
                    <a:pt x="7254" y="12046"/>
                  </a:lnTo>
                  <a:lnTo>
                    <a:pt x="9516" y="11114"/>
                  </a:lnTo>
                  <a:lnTo>
                    <a:pt x="9516" y="1"/>
                  </a:lnTo>
                  <a:close/>
                </a:path>
              </a:pathLst>
            </a:custGeom>
            <a:solidFill>
              <a:srgbClr val="E0AC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/>
            <p:nvPr/>
          </p:nvSpPr>
          <p:spPr>
            <a:xfrm>
              <a:off x="1812756" y="4363120"/>
              <a:ext cx="184915" cy="278024"/>
            </a:xfrm>
            <a:custGeom>
              <a:avLst/>
              <a:gdLst/>
              <a:ahLst/>
              <a:cxnLst/>
              <a:rect l="l" t="t" r="r" b="b"/>
              <a:pathLst>
                <a:path w="9517" h="14309" fill="none" extrusionOk="0">
                  <a:moveTo>
                    <a:pt x="0" y="14308"/>
                  </a:moveTo>
                  <a:lnTo>
                    <a:pt x="0" y="14308"/>
                  </a:lnTo>
                  <a:lnTo>
                    <a:pt x="2462" y="13643"/>
                  </a:lnTo>
                  <a:lnTo>
                    <a:pt x="4925" y="12844"/>
                  </a:lnTo>
                  <a:lnTo>
                    <a:pt x="7254" y="12046"/>
                  </a:lnTo>
                  <a:lnTo>
                    <a:pt x="9516" y="11114"/>
                  </a:lnTo>
                  <a:lnTo>
                    <a:pt x="9516" y="1"/>
                  </a:lnTo>
                  <a:lnTo>
                    <a:pt x="9516" y="1"/>
                  </a:lnTo>
                  <a:lnTo>
                    <a:pt x="7320" y="400"/>
                  </a:lnTo>
                  <a:lnTo>
                    <a:pt x="6122" y="533"/>
                  </a:lnTo>
                  <a:lnTo>
                    <a:pt x="4858" y="600"/>
                  </a:lnTo>
                  <a:lnTo>
                    <a:pt x="3660" y="666"/>
                  </a:lnTo>
                  <a:lnTo>
                    <a:pt x="2396" y="666"/>
                  </a:lnTo>
                  <a:lnTo>
                    <a:pt x="1198" y="533"/>
                  </a:lnTo>
                  <a:lnTo>
                    <a:pt x="0" y="334"/>
                  </a:lnTo>
                  <a:lnTo>
                    <a:pt x="0" y="143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9"/>
            <p:cNvSpPr/>
            <p:nvPr/>
          </p:nvSpPr>
          <p:spPr>
            <a:xfrm>
              <a:off x="858510" y="4363120"/>
              <a:ext cx="184935" cy="53044"/>
            </a:xfrm>
            <a:custGeom>
              <a:avLst/>
              <a:gdLst/>
              <a:ahLst/>
              <a:cxnLst/>
              <a:rect l="l" t="t" r="r" b="b"/>
              <a:pathLst>
                <a:path w="9518" h="2730" extrusionOk="0">
                  <a:moveTo>
                    <a:pt x="1" y="1"/>
                  </a:moveTo>
                  <a:lnTo>
                    <a:pt x="1" y="2064"/>
                  </a:lnTo>
                  <a:lnTo>
                    <a:pt x="2197" y="2397"/>
                  </a:lnTo>
                  <a:lnTo>
                    <a:pt x="3395" y="2530"/>
                  </a:lnTo>
                  <a:lnTo>
                    <a:pt x="4659" y="2663"/>
                  </a:lnTo>
                  <a:lnTo>
                    <a:pt x="5857" y="2729"/>
                  </a:lnTo>
                  <a:lnTo>
                    <a:pt x="7121" y="2663"/>
                  </a:lnTo>
                  <a:lnTo>
                    <a:pt x="8319" y="2530"/>
                  </a:lnTo>
                  <a:lnTo>
                    <a:pt x="9517" y="2330"/>
                  </a:lnTo>
                  <a:lnTo>
                    <a:pt x="9517" y="334"/>
                  </a:lnTo>
                  <a:lnTo>
                    <a:pt x="8319" y="533"/>
                  </a:lnTo>
                  <a:lnTo>
                    <a:pt x="7121" y="666"/>
                  </a:lnTo>
                  <a:lnTo>
                    <a:pt x="5857" y="666"/>
                  </a:lnTo>
                  <a:lnTo>
                    <a:pt x="4659" y="600"/>
                  </a:lnTo>
                  <a:lnTo>
                    <a:pt x="3395" y="533"/>
                  </a:lnTo>
                  <a:lnTo>
                    <a:pt x="2197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9"/>
            <p:cNvSpPr/>
            <p:nvPr/>
          </p:nvSpPr>
          <p:spPr>
            <a:xfrm>
              <a:off x="1812756" y="4363120"/>
              <a:ext cx="184915" cy="53044"/>
            </a:xfrm>
            <a:custGeom>
              <a:avLst/>
              <a:gdLst/>
              <a:ahLst/>
              <a:cxnLst/>
              <a:rect l="l" t="t" r="r" b="b"/>
              <a:pathLst>
                <a:path w="9517" h="2730" extrusionOk="0">
                  <a:moveTo>
                    <a:pt x="9516" y="1"/>
                  </a:moveTo>
                  <a:lnTo>
                    <a:pt x="7320" y="400"/>
                  </a:lnTo>
                  <a:lnTo>
                    <a:pt x="6122" y="533"/>
                  </a:lnTo>
                  <a:lnTo>
                    <a:pt x="4858" y="600"/>
                  </a:lnTo>
                  <a:lnTo>
                    <a:pt x="3660" y="666"/>
                  </a:lnTo>
                  <a:lnTo>
                    <a:pt x="2396" y="666"/>
                  </a:lnTo>
                  <a:lnTo>
                    <a:pt x="1198" y="533"/>
                  </a:lnTo>
                  <a:lnTo>
                    <a:pt x="0" y="334"/>
                  </a:lnTo>
                  <a:lnTo>
                    <a:pt x="0" y="2330"/>
                  </a:lnTo>
                  <a:lnTo>
                    <a:pt x="1198" y="2530"/>
                  </a:lnTo>
                  <a:lnTo>
                    <a:pt x="2396" y="2663"/>
                  </a:lnTo>
                  <a:lnTo>
                    <a:pt x="3660" y="2729"/>
                  </a:lnTo>
                  <a:lnTo>
                    <a:pt x="4858" y="2663"/>
                  </a:lnTo>
                  <a:lnTo>
                    <a:pt x="6122" y="2530"/>
                  </a:lnTo>
                  <a:lnTo>
                    <a:pt x="7320" y="2397"/>
                  </a:lnTo>
                  <a:lnTo>
                    <a:pt x="9516" y="2064"/>
                  </a:lnTo>
                  <a:lnTo>
                    <a:pt x="9516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/>
            <p:nvPr/>
          </p:nvSpPr>
          <p:spPr>
            <a:xfrm>
              <a:off x="858510" y="3866625"/>
              <a:ext cx="243108" cy="509455"/>
            </a:xfrm>
            <a:custGeom>
              <a:avLst/>
              <a:gdLst/>
              <a:ahLst/>
              <a:cxnLst/>
              <a:rect l="l" t="t" r="r" b="b"/>
              <a:pathLst>
                <a:path w="12512" h="26220" extrusionOk="0">
                  <a:moveTo>
                    <a:pt x="12512" y="0"/>
                  </a:moveTo>
                  <a:lnTo>
                    <a:pt x="11114" y="732"/>
                  </a:lnTo>
                  <a:lnTo>
                    <a:pt x="9783" y="1597"/>
                  </a:lnTo>
                  <a:lnTo>
                    <a:pt x="8585" y="2462"/>
                  </a:lnTo>
                  <a:lnTo>
                    <a:pt x="7388" y="3461"/>
                  </a:lnTo>
                  <a:lnTo>
                    <a:pt x="6256" y="4459"/>
                  </a:lnTo>
                  <a:lnTo>
                    <a:pt x="5258" y="5590"/>
                  </a:lnTo>
                  <a:lnTo>
                    <a:pt x="4260" y="6721"/>
                  </a:lnTo>
                  <a:lnTo>
                    <a:pt x="3395" y="7986"/>
                  </a:lnTo>
                  <a:lnTo>
                    <a:pt x="2663" y="9317"/>
                  </a:lnTo>
                  <a:lnTo>
                    <a:pt x="1997" y="10714"/>
                  </a:lnTo>
                  <a:lnTo>
                    <a:pt x="1398" y="12178"/>
                  </a:lnTo>
                  <a:lnTo>
                    <a:pt x="933" y="13709"/>
                  </a:lnTo>
                  <a:lnTo>
                    <a:pt x="533" y="15306"/>
                  </a:lnTo>
                  <a:lnTo>
                    <a:pt x="267" y="16969"/>
                  </a:lnTo>
                  <a:lnTo>
                    <a:pt x="67" y="18766"/>
                  </a:lnTo>
                  <a:lnTo>
                    <a:pt x="1" y="20563"/>
                  </a:lnTo>
                  <a:lnTo>
                    <a:pt x="1" y="25554"/>
                  </a:lnTo>
                  <a:lnTo>
                    <a:pt x="2197" y="25953"/>
                  </a:lnTo>
                  <a:lnTo>
                    <a:pt x="3395" y="26086"/>
                  </a:lnTo>
                  <a:lnTo>
                    <a:pt x="4659" y="26153"/>
                  </a:lnTo>
                  <a:lnTo>
                    <a:pt x="5857" y="26219"/>
                  </a:lnTo>
                  <a:lnTo>
                    <a:pt x="7121" y="26219"/>
                  </a:lnTo>
                  <a:lnTo>
                    <a:pt x="8319" y="26086"/>
                  </a:lnTo>
                  <a:lnTo>
                    <a:pt x="9517" y="25887"/>
                  </a:lnTo>
                  <a:lnTo>
                    <a:pt x="9384" y="22759"/>
                  </a:lnTo>
                  <a:lnTo>
                    <a:pt x="9384" y="19432"/>
                  </a:lnTo>
                  <a:lnTo>
                    <a:pt x="9517" y="15439"/>
                  </a:lnTo>
                  <a:lnTo>
                    <a:pt x="9650" y="13309"/>
                  </a:lnTo>
                  <a:lnTo>
                    <a:pt x="9783" y="11113"/>
                  </a:lnTo>
                  <a:lnTo>
                    <a:pt x="10049" y="8917"/>
                  </a:lnTo>
                  <a:lnTo>
                    <a:pt x="10382" y="6854"/>
                  </a:lnTo>
                  <a:lnTo>
                    <a:pt x="10781" y="4858"/>
                  </a:lnTo>
                  <a:lnTo>
                    <a:pt x="11247" y="2995"/>
                  </a:lnTo>
                  <a:lnTo>
                    <a:pt x="11513" y="2196"/>
                  </a:lnTo>
                  <a:lnTo>
                    <a:pt x="11846" y="1398"/>
                  </a:lnTo>
                  <a:lnTo>
                    <a:pt x="12179" y="666"/>
                  </a:lnTo>
                  <a:lnTo>
                    <a:pt x="12512" y="0"/>
                  </a:lnTo>
                  <a:close/>
                </a:path>
              </a:pathLst>
            </a:custGeom>
            <a:solidFill>
              <a:srgbClr val="2C31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754563" y="3866625"/>
              <a:ext cx="243108" cy="509455"/>
            </a:xfrm>
            <a:custGeom>
              <a:avLst/>
              <a:gdLst/>
              <a:ahLst/>
              <a:cxnLst/>
              <a:rect l="l" t="t" r="r" b="b"/>
              <a:pathLst>
                <a:path w="12512" h="26220" extrusionOk="0">
                  <a:moveTo>
                    <a:pt x="1" y="0"/>
                  </a:moveTo>
                  <a:lnTo>
                    <a:pt x="333" y="666"/>
                  </a:lnTo>
                  <a:lnTo>
                    <a:pt x="666" y="1398"/>
                  </a:lnTo>
                  <a:lnTo>
                    <a:pt x="999" y="2196"/>
                  </a:lnTo>
                  <a:lnTo>
                    <a:pt x="1265" y="2995"/>
                  </a:lnTo>
                  <a:lnTo>
                    <a:pt x="1797" y="4858"/>
                  </a:lnTo>
                  <a:lnTo>
                    <a:pt x="2130" y="6854"/>
                  </a:lnTo>
                  <a:lnTo>
                    <a:pt x="2463" y="8917"/>
                  </a:lnTo>
                  <a:lnTo>
                    <a:pt x="2729" y="11113"/>
                  </a:lnTo>
                  <a:lnTo>
                    <a:pt x="2862" y="13309"/>
                  </a:lnTo>
                  <a:lnTo>
                    <a:pt x="2995" y="15439"/>
                  </a:lnTo>
                  <a:lnTo>
                    <a:pt x="3128" y="19432"/>
                  </a:lnTo>
                  <a:lnTo>
                    <a:pt x="3128" y="22759"/>
                  </a:lnTo>
                  <a:lnTo>
                    <a:pt x="2995" y="25887"/>
                  </a:lnTo>
                  <a:lnTo>
                    <a:pt x="4193" y="26086"/>
                  </a:lnTo>
                  <a:lnTo>
                    <a:pt x="5391" y="26219"/>
                  </a:lnTo>
                  <a:lnTo>
                    <a:pt x="6655" y="26219"/>
                  </a:lnTo>
                  <a:lnTo>
                    <a:pt x="7853" y="26153"/>
                  </a:lnTo>
                  <a:lnTo>
                    <a:pt x="9117" y="26086"/>
                  </a:lnTo>
                  <a:lnTo>
                    <a:pt x="10315" y="25953"/>
                  </a:lnTo>
                  <a:lnTo>
                    <a:pt x="12511" y="25554"/>
                  </a:lnTo>
                  <a:lnTo>
                    <a:pt x="12511" y="20563"/>
                  </a:lnTo>
                  <a:lnTo>
                    <a:pt x="12445" y="18766"/>
                  </a:lnTo>
                  <a:lnTo>
                    <a:pt x="12312" y="16969"/>
                  </a:lnTo>
                  <a:lnTo>
                    <a:pt x="12045" y="15306"/>
                  </a:lnTo>
                  <a:lnTo>
                    <a:pt x="11646" y="13709"/>
                  </a:lnTo>
                  <a:lnTo>
                    <a:pt x="11114" y="12178"/>
                  </a:lnTo>
                  <a:lnTo>
                    <a:pt x="10581" y="10714"/>
                  </a:lnTo>
                  <a:lnTo>
                    <a:pt x="9849" y="9317"/>
                  </a:lnTo>
                  <a:lnTo>
                    <a:pt x="9117" y="7986"/>
                  </a:lnTo>
                  <a:lnTo>
                    <a:pt x="8252" y="6721"/>
                  </a:lnTo>
                  <a:lnTo>
                    <a:pt x="7254" y="5524"/>
                  </a:lnTo>
                  <a:lnTo>
                    <a:pt x="6256" y="4459"/>
                  </a:lnTo>
                  <a:lnTo>
                    <a:pt x="5125" y="3394"/>
                  </a:lnTo>
                  <a:lnTo>
                    <a:pt x="3993" y="2462"/>
                  </a:lnTo>
                  <a:lnTo>
                    <a:pt x="2729" y="1597"/>
                  </a:lnTo>
                  <a:lnTo>
                    <a:pt x="1398" y="73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C31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1057648" y="2819290"/>
              <a:ext cx="748657" cy="888320"/>
            </a:xfrm>
            <a:custGeom>
              <a:avLst/>
              <a:gdLst/>
              <a:ahLst/>
              <a:cxnLst/>
              <a:rect l="l" t="t" r="r" b="b"/>
              <a:pathLst>
                <a:path w="38531" h="45719" extrusionOk="0">
                  <a:moveTo>
                    <a:pt x="19298" y="1"/>
                  </a:moveTo>
                  <a:lnTo>
                    <a:pt x="17302" y="67"/>
                  </a:lnTo>
                  <a:lnTo>
                    <a:pt x="15372" y="267"/>
                  </a:lnTo>
                  <a:lnTo>
                    <a:pt x="13575" y="533"/>
                  </a:lnTo>
                  <a:lnTo>
                    <a:pt x="11779" y="999"/>
                  </a:lnTo>
                  <a:lnTo>
                    <a:pt x="10115" y="1598"/>
                  </a:lnTo>
                  <a:lnTo>
                    <a:pt x="8518" y="2330"/>
                  </a:lnTo>
                  <a:lnTo>
                    <a:pt x="7786" y="2729"/>
                  </a:lnTo>
                  <a:lnTo>
                    <a:pt x="7054" y="3129"/>
                  </a:lnTo>
                  <a:lnTo>
                    <a:pt x="6322" y="3594"/>
                  </a:lnTo>
                  <a:lnTo>
                    <a:pt x="5656" y="4060"/>
                  </a:lnTo>
                  <a:lnTo>
                    <a:pt x="5058" y="4593"/>
                  </a:lnTo>
                  <a:lnTo>
                    <a:pt x="4459" y="5192"/>
                  </a:lnTo>
                  <a:lnTo>
                    <a:pt x="3860" y="5790"/>
                  </a:lnTo>
                  <a:lnTo>
                    <a:pt x="3327" y="6389"/>
                  </a:lnTo>
                  <a:lnTo>
                    <a:pt x="2795" y="7055"/>
                  </a:lnTo>
                  <a:lnTo>
                    <a:pt x="2329" y="7720"/>
                  </a:lnTo>
                  <a:lnTo>
                    <a:pt x="1930" y="8386"/>
                  </a:lnTo>
                  <a:lnTo>
                    <a:pt x="1531" y="9184"/>
                  </a:lnTo>
                  <a:lnTo>
                    <a:pt x="1198" y="9916"/>
                  </a:lnTo>
                  <a:lnTo>
                    <a:pt x="865" y="10715"/>
                  </a:lnTo>
                  <a:lnTo>
                    <a:pt x="665" y="11580"/>
                  </a:lnTo>
                  <a:lnTo>
                    <a:pt x="399" y="12445"/>
                  </a:lnTo>
                  <a:lnTo>
                    <a:pt x="266" y="13310"/>
                  </a:lnTo>
                  <a:lnTo>
                    <a:pt x="133" y="14242"/>
                  </a:lnTo>
                  <a:lnTo>
                    <a:pt x="67" y="15173"/>
                  </a:lnTo>
                  <a:lnTo>
                    <a:pt x="0" y="16172"/>
                  </a:lnTo>
                  <a:lnTo>
                    <a:pt x="0" y="32209"/>
                  </a:lnTo>
                  <a:lnTo>
                    <a:pt x="67" y="33207"/>
                  </a:lnTo>
                  <a:lnTo>
                    <a:pt x="133" y="34139"/>
                  </a:lnTo>
                  <a:lnTo>
                    <a:pt x="266" y="35004"/>
                  </a:lnTo>
                  <a:lnTo>
                    <a:pt x="399" y="35869"/>
                  </a:lnTo>
                  <a:lnTo>
                    <a:pt x="665" y="36668"/>
                  </a:lnTo>
                  <a:lnTo>
                    <a:pt x="865" y="37400"/>
                  </a:lnTo>
                  <a:lnTo>
                    <a:pt x="1198" y="38132"/>
                  </a:lnTo>
                  <a:lnTo>
                    <a:pt x="1531" y="38797"/>
                  </a:lnTo>
                  <a:lnTo>
                    <a:pt x="1930" y="39463"/>
                  </a:lnTo>
                  <a:lnTo>
                    <a:pt x="2329" y="40062"/>
                  </a:lnTo>
                  <a:lnTo>
                    <a:pt x="2795" y="40661"/>
                  </a:lnTo>
                  <a:lnTo>
                    <a:pt x="3327" y="41193"/>
                  </a:lnTo>
                  <a:lnTo>
                    <a:pt x="3860" y="41659"/>
                  </a:lnTo>
                  <a:lnTo>
                    <a:pt x="4459" y="42125"/>
                  </a:lnTo>
                  <a:lnTo>
                    <a:pt x="5058" y="42590"/>
                  </a:lnTo>
                  <a:lnTo>
                    <a:pt x="5656" y="42990"/>
                  </a:lnTo>
                  <a:lnTo>
                    <a:pt x="6322" y="43322"/>
                  </a:lnTo>
                  <a:lnTo>
                    <a:pt x="7054" y="43655"/>
                  </a:lnTo>
                  <a:lnTo>
                    <a:pt x="8518" y="44254"/>
                  </a:lnTo>
                  <a:lnTo>
                    <a:pt x="10115" y="44720"/>
                  </a:lnTo>
                  <a:lnTo>
                    <a:pt x="11779" y="45119"/>
                  </a:lnTo>
                  <a:lnTo>
                    <a:pt x="13575" y="45385"/>
                  </a:lnTo>
                  <a:lnTo>
                    <a:pt x="15372" y="45585"/>
                  </a:lnTo>
                  <a:lnTo>
                    <a:pt x="17302" y="45718"/>
                  </a:lnTo>
                  <a:lnTo>
                    <a:pt x="21228" y="45718"/>
                  </a:lnTo>
                  <a:lnTo>
                    <a:pt x="23158" y="45585"/>
                  </a:lnTo>
                  <a:lnTo>
                    <a:pt x="25021" y="45385"/>
                  </a:lnTo>
                  <a:lnTo>
                    <a:pt x="26752" y="45119"/>
                  </a:lnTo>
                  <a:lnTo>
                    <a:pt x="28482" y="44720"/>
                  </a:lnTo>
                  <a:lnTo>
                    <a:pt x="30012" y="44254"/>
                  </a:lnTo>
                  <a:lnTo>
                    <a:pt x="31543" y="43655"/>
                  </a:lnTo>
                  <a:lnTo>
                    <a:pt x="32208" y="43322"/>
                  </a:lnTo>
                  <a:lnTo>
                    <a:pt x="32874" y="42990"/>
                  </a:lnTo>
                  <a:lnTo>
                    <a:pt x="33539" y="42590"/>
                  </a:lnTo>
                  <a:lnTo>
                    <a:pt x="34138" y="42125"/>
                  </a:lnTo>
                  <a:lnTo>
                    <a:pt x="34671" y="41659"/>
                  </a:lnTo>
                  <a:lnTo>
                    <a:pt x="35270" y="41193"/>
                  </a:lnTo>
                  <a:lnTo>
                    <a:pt x="35735" y="40661"/>
                  </a:lnTo>
                  <a:lnTo>
                    <a:pt x="36201" y="40062"/>
                  </a:lnTo>
                  <a:lnTo>
                    <a:pt x="36601" y="39463"/>
                  </a:lnTo>
                  <a:lnTo>
                    <a:pt x="37000" y="38797"/>
                  </a:lnTo>
                  <a:lnTo>
                    <a:pt x="37333" y="38132"/>
                  </a:lnTo>
                  <a:lnTo>
                    <a:pt x="37665" y="37400"/>
                  </a:lnTo>
                  <a:lnTo>
                    <a:pt x="37931" y="36668"/>
                  </a:lnTo>
                  <a:lnTo>
                    <a:pt x="38131" y="35869"/>
                  </a:lnTo>
                  <a:lnTo>
                    <a:pt x="38331" y="35004"/>
                  </a:lnTo>
                  <a:lnTo>
                    <a:pt x="38397" y="34139"/>
                  </a:lnTo>
                  <a:lnTo>
                    <a:pt x="38530" y="33207"/>
                  </a:lnTo>
                  <a:lnTo>
                    <a:pt x="38530" y="32209"/>
                  </a:lnTo>
                  <a:lnTo>
                    <a:pt x="38530" y="16172"/>
                  </a:lnTo>
                  <a:lnTo>
                    <a:pt x="38530" y="15173"/>
                  </a:lnTo>
                  <a:lnTo>
                    <a:pt x="38397" y="14242"/>
                  </a:lnTo>
                  <a:lnTo>
                    <a:pt x="38331" y="13310"/>
                  </a:lnTo>
                  <a:lnTo>
                    <a:pt x="38131" y="12445"/>
                  </a:lnTo>
                  <a:lnTo>
                    <a:pt x="37931" y="11580"/>
                  </a:lnTo>
                  <a:lnTo>
                    <a:pt x="37665" y="10715"/>
                  </a:lnTo>
                  <a:lnTo>
                    <a:pt x="37333" y="9916"/>
                  </a:lnTo>
                  <a:lnTo>
                    <a:pt x="37000" y="9184"/>
                  </a:lnTo>
                  <a:lnTo>
                    <a:pt x="36601" y="8386"/>
                  </a:lnTo>
                  <a:lnTo>
                    <a:pt x="36201" y="7720"/>
                  </a:lnTo>
                  <a:lnTo>
                    <a:pt x="35735" y="7055"/>
                  </a:lnTo>
                  <a:lnTo>
                    <a:pt x="35270" y="6389"/>
                  </a:lnTo>
                  <a:lnTo>
                    <a:pt x="34671" y="5790"/>
                  </a:lnTo>
                  <a:lnTo>
                    <a:pt x="34138" y="5192"/>
                  </a:lnTo>
                  <a:lnTo>
                    <a:pt x="33539" y="4593"/>
                  </a:lnTo>
                  <a:lnTo>
                    <a:pt x="32874" y="4060"/>
                  </a:lnTo>
                  <a:lnTo>
                    <a:pt x="32208" y="3594"/>
                  </a:lnTo>
                  <a:lnTo>
                    <a:pt x="31543" y="3129"/>
                  </a:lnTo>
                  <a:lnTo>
                    <a:pt x="30811" y="2729"/>
                  </a:lnTo>
                  <a:lnTo>
                    <a:pt x="30012" y="2330"/>
                  </a:lnTo>
                  <a:lnTo>
                    <a:pt x="28482" y="1598"/>
                  </a:lnTo>
                  <a:lnTo>
                    <a:pt x="26752" y="999"/>
                  </a:lnTo>
                  <a:lnTo>
                    <a:pt x="25021" y="533"/>
                  </a:lnTo>
                  <a:lnTo>
                    <a:pt x="23158" y="267"/>
                  </a:lnTo>
                  <a:lnTo>
                    <a:pt x="21228" y="67"/>
                  </a:lnTo>
                  <a:lnTo>
                    <a:pt x="19298" y="1"/>
                  </a:lnTo>
                  <a:close/>
                </a:path>
              </a:pathLst>
            </a:custGeom>
            <a:solidFill>
              <a:srgbClr val="00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1021430" y="3269250"/>
              <a:ext cx="121574" cy="214663"/>
            </a:xfrm>
            <a:custGeom>
              <a:avLst/>
              <a:gdLst/>
              <a:ahLst/>
              <a:cxnLst/>
              <a:rect l="l" t="t" r="r" b="b"/>
              <a:pathLst>
                <a:path w="6257" h="11048" extrusionOk="0">
                  <a:moveTo>
                    <a:pt x="3062" y="1"/>
                  </a:moveTo>
                  <a:lnTo>
                    <a:pt x="2596" y="67"/>
                  </a:lnTo>
                  <a:lnTo>
                    <a:pt x="2064" y="134"/>
                  </a:lnTo>
                  <a:lnTo>
                    <a:pt x="1465" y="334"/>
                  </a:lnTo>
                  <a:lnTo>
                    <a:pt x="1132" y="467"/>
                  </a:lnTo>
                  <a:lnTo>
                    <a:pt x="932" y="666"/>
                  </a:lnTo>
                  <a:lnTo>
                    <a:pt x="666" y="866"/>
                  </a:lnTo>
                  <a:lnTo>
                    <a:pt x="467" y="1199"/>
                  </a:lnTo>
                  <a:lnTo>
                    <a:pt x="333" y="1531"/>
                  </a:lnTo>
                  <a:lnTo>
                    <a:pt x="200" y="1864"/>
                  </a:lnTo>
                  <a:lnTo>
                    <a:pt x="1" y="2729"/>
                  </a:lnTo>
                  <a:lnTo>
                    <a:pt x="1" y="3661"/>
                  </a:lnTo>
                  <a:lnTo>
                    <a:pt x="67" y="4659"/>
                  </a:lnTo>
                  <a:lnTo>
                    <a:pt x="200" y="5724"/>
                  </a:lnTo>
                  <a:lnTo>
                    <a:pt x="467" y="6722"/>
                  </a:lnTo>
                  <a:lnTo>
                    <a:pt x="866" y="7720"/>
                  </a:lnTo>
                  <a:lnTo>
                    <a:pt x="1265" y="8652"/>
                  </a:lnTo>
                  <a:lnTo>
                    <a:pt x="1797" y="9450"/>
                  </a:lnTo>
                  <a:lnTo>
                    <a:pt x="2130" y="9850"/>
                  </a:lnTo>
                  <a:lnTo>
                    <a:pt x="2463" y="10182"/>
                  </a:lnTo>
                  <a:lnTo>
                    <a:pt x="2796" y="10449"/>
                  </a:lnTo>
                  <a:lnTo>
                    <a:pt x="3128" y="10648"/>
                  </a:lnTo>
                  <a:lnTo>
                    <a:pt x="3461" y="10848"/>
                  </a:lnTo>
                  <a:lnTo>
                    <a:pt x="3860" y="10981"/>
                  </a:lnTo>
                  <a:lnTo>
                    <a:pt x="4260" y="11048"/>
                  </a:lnTo>
                  <a:lnTo>
                    <a:pt x="4659" y="11048"/>
                  </a:lnTo>
                  <a:lnTo>
                    <a:pt x="5125" y="10981"/>
                  </a:lnTo>
                  <a:lnTo>
                    <a:pt x="5524" y="10848"/>
                  </a:lnTo>
                  <a:lnTo>
                    <a:pt x="6256" y="6789"/>
                  </a:lnTo>
                  <a:lnTo>
                    <a:pt x="5258" y="1398"/>
                  </a:lnTo>
                  <a:lnTo>
                    <a:pt x="5125" y="1066"/>
                  </a:lnTo>
                  <a:lnTo>
                    <a:pt x="4925" y="733"/>
                  </a:lnTo>
                  <a:lnTo>
                    <a:pt x="4592" y="400"/>
                  </a:lnTo>
                  <a:lnTo>
                    <a:pt x="4393" y="267"/>
                  </a:lnTo>
                  <a:lnTo>
                    <a:pt x="4127" y="134"/>
                  </a:lnTo>
                  <a:lnTo>
                    <a:pt x="3794" y="67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rgbClr val="E0AC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1055044" y="3304166"/>
              <a:ext cx="67267" cy="140965"/>
            </a:xfrm>
            <a:custGeom>
              <a:avLst/>
              <a:gdLst/>
              <a:ahLst/>
              <a:cxnLst/>
              <a:rect l="l" t="t" r="r" b="b"/>
              <a:pathLst>
                <a:path w="3462" h="7255" extrusionOk="0">
                  <a:moveTo>
                    <a:pt x="1665" y="1"/>
                  </a:moveTo>
                  <a:lnTo>
                    <a:pt x="1332" y="67"/>
                  </a:lnTo>
                  <a:lnTo>
                    <a:pt x="999" y="200"/>
                  </a:lnTo>
                  <a:lnTo>
                    <a:pt x="733" y="333"/>
                  </a:lnTo>
                  <a:lnTo>
                    <a:pt x="467" y="600"/>
                  </a:lnTo>
                  <a:lnTo>
                    <a:pt x="267" y="932"/>
                  </a:lnTo>
                  <a:lnTo>
                    <a:pt x="134" y="1398"/>
                  </a:lnTo>
                  <a:lnTo>
                    <a:pt x="1" y="1864"/>
                  </a:lnTo>
                  <a:lnTo>
                    <a:pt x="1" y="2463"/>
                  </a:lnTo>
                  <a:lnTo>
                    <a:pt x="67" y="3128"/>
                  </a:lnTo>
                  <a:lnTo>
                    <a:pt x="201" y="3661"/>
                  </a:lnTo>
                  <a:lnTo>
                    <a:pt x="334" y="4193"/>
                  </a:lnTo>
                  <a:lnTo>
                    <a:pt x="533" y="4659"/>
                  </a:lnTo>
                  <a:lnTo>
                    <a:pt x="733" y="5125"/>
                  </a:lnTo>
                  <a:lnTo>
                    <a:pt x="999" y="5524"/>
                  </a:lnTo>
                  <a:lnTo>
                    <a:pt x="1465" y="6123"/>
                  </a:lnTo>
                  <a:lnTo>
                    <a:pt x="1997" y="6655"/>
                  </a:lnTo>
                  <a:lnTo>
                    <a:pt x="2397" y="6988"/>
                  </a:lnTo>
                  <a:lnTo>
                    <a:pt x="2796" y="7254"/>
                  </a:lnTo>
                  <a:lnTo>
                    <a:pt x="3129" y="5058"/>
                  </a:lnTo>
                  <a:lnTo>
                    <a:pt x="3328" y="3195"/>
                  </a:lnTo>
                  <a:lnTo>
                    <a:pt x="3395" y="2263"/>
                  </a:lnTo>
                  <a:lnTo>
                    <a:pt x="3461" y="1531"/>
                  </a:lnTo>
                  <a:lnTo>
                    <a:pt x="3395" y="1199"/>
                  </a:lnTo>
                  <a:lnTo>
                    <a:pt x="3328" y="866"/>
                  </a:lnTo>
                  <a:lnTo>
                    <a:pt x="3129" y="600"/>
                  </a:lnTo>
                  <a:lnTo>
                    <a:pt x="2862" y="400"/>
                  </a:lnTo>
                  <a:lnTo>
                    <a:pt x="2596" y="200"/>
                  </a:lnTo>
                  <a:lnTo>
                    <a:pt x="2330" y="13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1055044" y="3304166"/>
              <a:ext cx="67267" cy="140965"/>
            </a:xfrm>
            <a:custGeom>
              <a:avLst/>
              <a:gdLst/>
              <a:ahLst/>
              <a:cxnLst/>
              <a:rect l="l" t="t" r="r" b="b"/>
              <a:pathLst>
                <a:path w="3462" h="7255" fill="none" extrusionOk="0">
                  <a:moveTo>
                    <a:pt x="2796" y="7254"/>
                  </a:moveTo>
                  <a:lnTo>
                    <a:pt x="2796" y="7254"/>
                  </a:lnTo>
                  <a:lnTo>
                    <a:pt x="2397" y="6988"/>
                  </a:lnTo>
                  <a:lnTo>
                    <a:pt x="1997" y="6655"/>
                  </a:lnTo>
                  <a:lnTo>
                    <a:pt x="1465" y="6123"/>
                  </a:lnTo>
                  <a:lnTo>
                    <a:pt x="999" y="5524"/>
                  </a:lnTo>
                  <a:lnTo>
                    <a:pt x="733" y="5125"/>
                  </a:lnTo>
                  <a:lnTo>
                    <a:pt x="533" y="4659"/>
                  </a:lnTo>
                  <a:lnTo>
                    <a:pt x="334" y="4193"/>
                  </a:lnTo>
                  <a:lnTo>
                    <a:pt x="201" y="3661"/>
                  </a:lnTo>
                  <a:lnTo>
                    <a:pt x="67" y="3128"/>
                  </a:lnTo>
                  <a:lnTo>
                    <a:pt x="1" y="2463"/>
                  </a:lnTo>
                  <a:lnTo>
                    <a:pt x="1" y="2463"/>
                  </a:lnTo>
                  <a:lnTo>
                    <a:pt x="1" y="1864"/>
                  </a:lnTo>
                  <a:lnTo>
                    <a:pt x="134" y="1398"/>
                  </a:lnTo>
                  <a:lnTo>
                    <a:pt x="267" y="932"/>
                  </a:lnTo>
                  <a:lnTo>
                    <a:pt x="467" y="600"/>
                  </a:lnTo>
                  <a:lnTo>
                    <a:pt x="733" y="333"/>
                  </a:lnTo>
                  <a:lnTo>
                    <a:pt x="999" y="200"/>
                  </a:lnTo>
                  <a:lnTo>
                    <a:pt x="1332" y="67"/>
                  </a:lnTo>
                  <a:lnTo>
                    <a:pt x="1665" y="1"/>
                  </a:lnTo>
                  <a:lnTo>
                    <a:pt x="1997" y="1"/>
                  </a:lnTo>
                  <a:lnTo>
                    <a:pt x="2330" y="134"/>
                  </a:lnTo>
                  <a:lnTo>
                    <a:pt x="2596" y="200"/>
                  </a:lnTo>
                  <a:lnTo>
                    <a:pt x="2862" y="400"/>
                  </a:lnTo>
                  <a:lnTo>
                    <a:pt x="3129" y="600"/>
                  </a:lnTo>
                  <a:lnTo>
                    <a:pt x="3328" y="866"/>
                  </a:lnTo>
                  <a:lnTo>
                    <a:pt x="3395" y="1199"/>
                  </a:lnTo>
                  <a:lnTo>
                    <a:pt x="3461" y="1531"/>
                  </a:lnTo>
                  <a:lnTo>
                    <a:pt x="3461" y="1531"/>
                  </a:lnTo>
                  <a:lnTo>
                    <a:pt x="3395" y="2263"/>
                  </a:lnTo>
                  <a:lnTo>
                    <a:pt x="3328" y="3195"/>
                  </a:lnTo>
                  <a:lnTo>
                    <a:pt x="3129" y="5058"/>
                  </a:lnTo>
                  <a:lnTo>
                    <a:pt x="2796" y="72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1722231" y="3269250"/>
              <a:ext cx="121574" cy="214663"/>
            </a:xfrm>
            <a:custGeom>
              <a:avLst/>
              <a:gdLst/>
              <a:ahLst/>
              <a:cxnLst/>
              <a:rect l="l" t="t" r="r" b="b"/>
              <a:pathLst>
                <a:path w="6257" h="11048" extrusionOk="0">
                  <a:moveTo>
                    <a:pt x="2796" y="1"/>
                  </a:moveTo>
                  <a:lnTo>
                    <a:pt x="2397" y="67"/>
                  </a:lnTo>
                  <a:lnTo>
                    <a:pt x="2130" y="134"/>
                  </a:lnTo>
                  <a:lnTo>
                    <a:pt x="1864" y="267"/>
                  </a:lnTo>
                  <a:lnTo>
                    <a:pt x="1598" y="400"/>
                  </a:lnTo>
                  <a:lnTo>
                    <a:pt x="1265" y="733"/>
                  </a:lnTo>
                  <a:lnTo>
                    <a:pt x="1066" y="1066"/>
                  </a:lnTo>
                  <a:lnTo>
                    <a:pt x="932" y="1398"/>
                  </a:lnTo>
                  <a:lnTo>
                    <a:pt x="1" y="6789"/>
                  </a:lnTo>
                  <a:lnTo>
                    <a:pt x="666" y="10848"/>
                  </a:lnTo>
                  <a:lnTo>
                    <a:pt x="1132" y="10981"/>
                  </a:lnTo>
                  <a:lnTo>
                    <a:pt x="1531" y="11048"/>
                  </a:lnTo>
                  <a:lnTo>
                    <a:pt x="1931" y="11048"/>
                  </a:lnTo>
                  <a:lnTo>
                    <a:pt x="2330" y="10981"/>
                  </a:lnTo>
                  <a:lnTo>
                    <a:pt x="2729" y="10848"/>
                  </a:lnTo>
                  <a:lnTo>
                    <a:pt x="3129" y="10648"/>
                  </a:lnTo>
                  <a:lnTo>
                    <a:pt x="3461" y="10449"/>
                  </a:lnTo>
                  <a:lnTo>
                    <a:pt x="3794" y="10182"/>
                  </a:lnTo>
                  <a:lnTo>
                    <a:pt x="4127" y="9850"/>
                  </a:lnTo>
                  <a:lnTo>
                    <a:pt x="4393" y="9450"/>
                  </a:lnTo>
                  <a:lnTo>
                    <a:pt x="4925" y="8652"/>
                  </a:lnTo>
                  <a:lnTo>
                    <a:pt x="5391" y="7720"/>
                  </a:lnTo>
                  <a:lnTo>
                    <a:pt x="5724" y="6722"/>
                  </a:lnTo>
                  <a:lnTo>
                    <a:pt x="5990" y="5724"/>
                  </a:lnTo>
                  <a:lnTo>
                    <a:pt x="6190" y="4659"/>
                  </a:lnTo>
                  <a:lnTo>
                    <a:pt x="6256" y="3661"/>
                  </a:lnTo>
                  <a:lnTo>
                    <a:pt x="6190" y="2729"/>
                  </a:lnTo>
                  <a:lnTo>
                    <a:pt x="6057" y="1864"/>
                  </a:lnTo>
                  <a:lnTo>
                    <a:pt x="5923" y="1531"/>
                  </a:lnTo>
                  <a:lnTo>
                    <a:pt x="5724" y="1199"/>
                  </a:lnTo>
                  <a:lnTo>
                    <a:pt x="5524" y="866"/>
                  </a:lnTo>
                  <a:lnTo>
                    <a:pt x="5325" y="666"/>
                  </a:lnTo>
                  <a:lnTo>
                    <a:pt x="5058" y="467"/>
                  </a:lnTo>
                  <a:lnTo>
                    <a:pt x="4792" y="334"/>
                  </a:lnTo>
                  <a:lnTo>
                    <a:pt x="4193" y="134"/>
                  </a:lnTo>
                  <a:lnTo>
                    <a:pt x="3661" y="67"/>
                  </a:lnTo>
                  <a:lnTo>
                    <a:pt x="3195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1732588" y="3304166"/>
              <a:ext cx="67247" cy="138380"/>
            </a:xfrm>
            <a:custGeom>
              <a:avLst/>
              <a:gdLst/>
              <a:ahLst/>
              <a:cxnLst/>
              <a:rect l="l" t="t" r="r" b="b"/>
              <a:pathLst>
                <a:path w="3461" h="7122" extrusionOk="0">
                  <a:moveTo>
                    <a:pt x="1464" y="1"/>
                  </a:moveTo>
                  <a:lnTo>
                    <a:pt x="1132" y="134"/>
                  </a:lnTo>
                  <a:lnTo>
                    <a:pt x="799" y="200"/>
                  </a:lnTo>
                  <a:lnTo>
                    <a:pt x="533" y="400"/>
                  </a:lnTo>
                  <a:lnTo>
                    <a:pt x="333" y="600"/>
                  </a:lnTo>
                  <a:lnTo>
                    <a:pt x="133" y="866"/>
                  </a:lnTo>
                  <a:lnTo>
                    <a:pt x="67" y="1199"/>
                  </a:lnTo>
                  <a:lnTo>
                    <a:pt x="0" y="1531"/>
                  </a:lnTo>
                  <a:lnTo>
                    <a:pt x="67" y="3195"/>
                  </a:lnTo>
                  <a:lnTo>
                    <a:pt x="266" y="5058"/>
                  </a:lnTo>
                  <a:lnTo>
                    <a:pt x="599" y="7121"/>
                  </a:lnTo>
                  <a:lnTo>
                    <a:pt x="998" y="6921"/>
                  </a:lnTo>
                  <a:lnTo>
                    <a:pt x="1464" y="6589"/>
                  </a:lnTo>
                  <a:lnTo>
                    <a:pt x="1930" y="6123"/>
                  </a:lnTo>
                  <a:lnTo>
                    <a:pt x="2462" y="5457"/>
                  </a:lnTo>
                  <a:lnTo>
                    <a:pt x="2729" y="5058"/>
                  </a:lnTo>
                  <a:lnTo>
                    <a:pt x="2928" y="4659"/>
                  </a:lnTo>
                  <a:lnTo>
                    <a:pt x="3128" y="4193"/>
                  </a:lnTo>
                  <a:lnTo>
                    <a:pt x="3261" y="3661"/>
                  </a:lnTo>
                  <a:lnTo>
                    <a:pt x="3394" y="3062"/>
                  </a:lnTo>
                  <a:lnTo>
                    <a:pt x="3461" y="2463"/>
                  </a:lnTo>
                  <a:lnTo>
                    <a:pt x="3394" y="1864"/>
                  </a:lnTo>
                  <a:lnTo>
                    <a:pt x="3328" y="1398"/>
                  </a:lnTo>
                  <a:lnTo>
                    <a:pt x="3194" y="932"/>
                  </a:lnTo>
                  <a:lnTo>
                    <a:pt x="2995" y="600"/>
                  </a:lnTo>
                  <a:lnTo>
                    <a:pt x="2729" y="333"/>
                  </a:lnTo>
                  <a:lnTo>
                    <a:pt x="2396" y="200"/>
                  </a:lnTo>
                  <a:lnTo>
                    <a:pt x="2130" y="67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B365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1109351" y="3155468"/>
              <a:ext cx="634895" cy="641345"/>
            </a:xfrm>
            <a:custGeom>
              <a:avLst/>
              <a:gdLst/>
              <a:ahLst/>
              <a:cxnLst/>
              <a:rect l="l" t="t" r="r" b="b"/>
              <a:pathLst>
                <a:path w="32676" h="33008" extrusionOk="0">
                  <a:moveTo>
                    <a:pt x="2263" y="1"/>
                  </a:moveTo>
                  <a:lnTo>
                    <a:pt x="2263" y="9184"/>
                  </a:lnTo>
                  <a:lnTo>
                    <a:pt x="2197" y="9916"/>
                  </a:lnTo>
                  <a:lnTo>
                    <a:pt x="2064" y="10515"/>
                  </a:lnTo>
                  <a:lnTo>
                    <a:pt x="1798" y="11048"/>
                  </a:lnTo>
                  <a:lnTo>
                    <a:pt x="1531" y="11447"/>
                  </a:lnTo>
                  <a:lnTo>
                    <a:pt x="1199" y="11780"/>
                  </a:lnTo>
                  <a:lnTo>
                    <a:pt x="799" y="12046"/>
                  </a:lnTo>
                  <a:lnTo>
                    <a:pt x="400" y="12245"/>
                  </a:lnTo>
                  <a:lnTo>
                    <a:pt x="1" y="12312"/>
                  </a:lnTo>
                  <a:lnTo>
                    <a:pt x="1" y="16704"/>
                  </a:lnTo>
                  <a:lnTo>
                    <a:pt x="67" y="17503"/>
                  </a:lnTo>
                  <a:lnTo>
                    <a:pt x="134" y="18368"/>
                  </a:lnTo>
                  <a:lnTo>
                    <a:pt x="201" y="19166"/>
                  </a:lnTo>
                  <a:lnTo>
                    <a:pt x="334" y="19965"/>
                  </a:lnTo>
                  <a:lnTo>
                    <a:pt x="533" y="20763"/>
                  </a:lnTo>
                  <a:lnTo>
                    <a:pt x="733" y="21495"/>
                  </a:lnTo>
                  <a:lnTo>
                    <a:pt x="1332" y="23026"/>
                  </a:lnTo>
                  <a:lnTo>
                    <a:pt x="1997" y="24423"/>
                  </a:lnTo>
                  <a:lnTo>
                    <a:pt x="2796" y="25821"/>
                  </a:lnTo>
                  <a:lnTo>
                    <a:pt x="3727" y="27019"/>
                  </a:lnTo>
                  <a:lnTo>
                    <a:pt x="4792" y="28216"/>
                  </a:lnTo>
                  <a:lnTo>
                    <a:pt x="5990" y="29281"/>
                  </a:lnTo>
                  <a:lnTo>
                    <a:pt x="7254" y="30213"/>
                  </a:lnTo>
                  <a:lnTo>
                    <a:pt x="8585" y="31011"/>
                  </a:lnTo>
                  <a:lnTo>
                    <a:pt x="9983" y="31677"/>
                  </a:lnTo>
                  <a:lnTo>
                    <a:pt x="11513" y="32276"/>
                  </a:lnTo>
                  <a:lnTo>
                    <a:pt x="12245" y="32475"/>
                  </a:lnTo>
                  <a:lnTo>
                    <a:pt x="13044" y="32675"/>
                  </a:lnTo>
                  <a:lnTo>
                    <a:pt x="13843" y="32808"/>
                  </a:lnTo>
                  <a:lnTo>
                    <a:pt x="14708" y="32875"/>
                  </a:lnTo>
                  <a:lnTo>
                    <a:pt x="15506" y="32941"/>
                  </a:lnTo>
                  <a:lnTo>
                    <a:pt x="16371" y="33008"/>
                  </a:lnTo>
                  <a:lnTo>
                    <a:pt x="17170" y="32941"/>
                  </a:lnTo>
                  <a:lnTo>
                    <a:pt x="18035" y="32875"/>
                  </a:lnTo>
                  <a:lnTo>
                    <a:pt x="18833" y="32808"/>
                  </a:lnTo>
                  <a:lnTo>
                    <a:pt x="19632" y="32675"/>
                  </a:lnTo>
                  <a:lnTo>
                    <a:pt x="20431" y="32475"/>
                  </a:lnTo>
                  <a:lnTo>
                    <a:pt x="21229" y="32276"/>
                  </a:lnTo>
                  <a:lnTo>
                    <a:pt x="22693" y="31677"/>
                  </a:lnTo>
                  <a:lnTo>
                    <a:pt x="24091" y="31011"/>
                  </a:lnTo>
                  <a:lnTo>
                    <a:pt x="25488" y="30213"/>
                  </a:lnTo>
                  <a:lnTo>
                    <a:pt x="26753" y="29281"/>
                  </a:lnTo>
                  <a:lnTo>
                    <a:pt x="27884" y="28216"/>
                  </a:lnTo>
                  <a:lnTo>
                    <a:pt x="28949" y="27019"/>
                  </a:lnTo>
                  <a:lnTo>
                    <a:pt x="29880" y="25821"/>
                  </a:lnTo>
                  <a:lnTo>
                    <a:pt x="30679" y="24423"/>
                  </a:lnTo>
                  <a:lnTo>
                    <a:pt x="31411" y="23026"/>
                  </a:lnTo>
                  <a:lnTo>
                    <a:pt x="31943" y="21495"/>
                  </a:lnTo>
                  <a:lnTo>
                    <a:pt x="32143" y="20763"/>
                  </a:lnTo>
                  <a:lnTo>
                    <a:pt x="32342" y="19965"/>
                  </a:lnTo>
                  <a:lnTo>
                    <a:pt x="32475" y="19166"/>
                  </a:lnTo>
                  <a:lnTo>
                    <a:pt x="32609" y="18368"/>
                  </a:lnTo>
                  <a:lnTo>
                    <a:pt x="32609" y="17503"/>
                  </a:lnTo>
                  <a:lnTo>
                    <a:pt x="32675" y="16704"/>
                  </a:lnTo>
                  <a:lnTo>
                    <a:pt x="32675" y="12578"/>
                  </a:lnTo>
                  <a:lnTo>
                    <a:pt x="32409" y="12445"/>
                  </a:lnTo>
                  <a:lnTo>
                    <a:pt x="32143" y="12245"/>
                  </a:lnTo>
                  <a:lnTo>
                    <a:pt x="31877" y="12046"/>
                  </a:lnTo>
                  <a:lnTo>
                    <a:pt x="31677" y="11713"/>
                  </a:lnTo>
                  <a:lnTo>
                    <a:pt x="31278" y="11048"/>
                  </a:lnTo>
                  <a:lnTo>
                    <a:pt x="30945" y="10182"/>
                  </a:lnTo>
                  <a:lnTo>
                    <a:pt x="30679" y="9184"/>
                  </a:lnTo>
                  <a:lnTo>
                    <a:pt x="30546" y="8120"/>
                  </a:lnTo>
                  <a:lnTo>
                    <a:pt x="30479" y="6988"/>
                  </a:lnTo>
                  <a:lnTo>
                    <a:pt x="30479" y="5790"/>
                  </a:lnTo>
                  <a:lnTo>
                    <a:pt x="30413" y="5058"/>
                  </a:lnTo>
                  <a:lnTo>
                    <a:pt x="30279" y="4526"/>
                  </a:lnTo>
                  <a:lnTo>
                    <a:pt x="30080" y="4060"/>
                  </a:lnTo>
                  <a:lnTo>
                    <a:pt x="29814" y="3727"/>
                  </a:lnTo>
                  <a:lnTo>
                    <a:pt x="29481" y="3528"/>
                  </a:lnTo>
                  <a:lnTo>
                    <a:pt x="29148" y="3395"/>
                  </a:lnTo>
                  <a:lnTo>
                    <a:pt x="28682" y="3328"/>
                  </a:lnTo>
                  <a:lnTo>
                    <a:pt x="28283" y="3328"/>
                  </a:lnTo>
                  <a:lnTo>
                    <a:pt x="27884" y="3395"/>
                  </a:lnTo>
                  <a:lnTo>
                    <a:pt x="27418" y="3528"/>
                  </a:lnTo>
                  <a:lnTo>
                    <a:pt x="26686" y="3794"/>
                  </a:lnTo>
                  <a:lnTo>
                    <a:pt x="26020" y="4127"/>
                  </a:lnTo>
                  <a:lnTo>
                    <a:pt x="25355" y="4260"/>
                  </a:lnTo>
                  <a:lnTo>
                    <a:pt x="24756" y="4459"/>
                  </a:lnTo>
                  <a:lnTo>
                    <a:pt x="24157" y="4526"/>
                  </a:lnTo>
                  <a:lnTo>
                    <a:pt x="23558" y="4593"/>
                  </a:lnTo>
                  <a:lnTo>
                    <a:pt x="22360" y="4593"/>
                  </a:lnTo>
                  <a:lnTo>
                    <a:pt x="21163" y="4459"/>
                  </a:lnTo>
                  <a:lnTo>
                    <a:pt x="20031" y="4193"/>
                  </a:lnTo>
                  <a:lnTo>
                    <a:pt x="18900" y="3861"/>
                  </a:lnTo>
                  <a:lnTo>
                    <a:pt x="17835" y="3461"/>
                  </a:lnTo>
                  <a:lnTo>
                    <a:pt x="16837" y="2995"/>
                  </a:lnTo>
                  <a:lnTo>
                    <a:pt x="15972" y="2530"/>
                  </a:lnTo>
                  <a:lnTo>
                    <a:pt x="15107" y="1997"/>
                  </a:lnTo>
                  <a:lnTo>
                    <a:pt x="13776" y="1132"/>
                  </a:lnTo>
                  <a:lnTo>
                    <a:pt x="12911" y="467"/>
                  </a:lnTo>
                  <a:lnTo>
                    <a:pt x="12578" y="201"/>
                  </a:lnTo>
                  <a:lnTo>
                    <a:pt x="12578" y="201"/>
                  </a:lnTo>
                  <a:lnTo>
                    <a:pt x="15173" y="5258"/>
                  </a:lnTo>
                  <a:lnTo>
                    <a:pt x="13443" y="5391"/>
                  </a:lnTo>
                  <a:lnTo>
                    <a:pt x="11913" y="5325"/>
                  </a:lnTo>
                  <a:lnTo>
                    <a:pt x="10515" y="5191"/>
                  </a:lnTo>
                  <a:lnTo>
                    <a:pt x="9184" y="4859"/>
                  </a:lnTo>
                  <a:lnTo>
                    <a:pt x="7986" y="4526"/>
                  </a:lnTo>
                  <a:lnTo>
                    <a:pt x="6988" y="4060"/>
                  </a:lnTo>
                  <a:lnTo>
                    <a:pt x="5990" y="3594"/>
                  </a:lnTo>
                  <a:lnTo>
                    <a:pt x="5191" y="3062"/>
                  </a:lnTo>
                  <a:lnTo>
                    <a:pt x="4459" y="2463"/>
                  </a:lnTo>
                  <a:lnTo>
                    <a:pt x="3861" y="1931"/>
                  </a:lnTo>
                  <a:lnTo>
                    <a:pt x="3328" y="1465"/>
                  </a:lnTo>
                  <a:lnTo>
                    <a:pt x="2929" y="999"/>
                  </a:lnTo>
                  <a:lnTo>
                    <a:pt x="2397" y="267"/>
                  </a:lnTo>
                  <a:lnTo>
                    <a:pt x="2263" y="1"/>
                  </a:lnTo>
                  <a:close/>
                </a:path>
              </a:pathLst>
            </a:custGeom>
            <a:solidFill>
              <a:srgbClr val="E0AC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1109351" y="2900760"/>
              <a:ext cx="634895" cy="501702"/>
            </a:xfrm>
            <a:custGeom>
              <a:avLst/>
              <a:gdLst/>
              <a:ahLst/>
              <a:cxnLst/>
              <a:rect l="l" t="t" r="r" b="b"/>
              <a:pathLst>
                <a:path w="32676" h="25821" extrusionOk="0">
                  <a:moveTo>
                    <a:pt x="16371" y="0"/>
                  </a:moveTo>
                  <a:lnTo>
                    <a:pt x="14708" y="67"/>
                  </a:lnTo>
                  <a:lnTo>
                    <a:pt x="13044" y="267"/>
                  </a:lnTo>
                  <a:lnTo>
                    <a:pt x="11513" y="666"/>
                  </a:lnTo>
                  <a:lnTo>
                    <a:pt x="9983" y="1132"/>
                  </a:lnTo>
                  <a:lnTo>
                    <a:pt x="8585" y="1731"/>
                  </a:lnTo>
                  <a:lnTo>
                    <a:pt x="7254" y="2463"/>
                  </a:lnTo>
                  <a:lnTo>
                    <a:pt x="5990" y="3328"/>
                  </a:lnTo>
                  <a:lnTo>
                    <a:pt x="4792" y="4259"/>
                  </a:lnTo>
                  <a:lnTo>
                    <a:pt x="3727" y="5324"/>
                  </a:lnTo>
                  <a:lnTo>
                    <a:pt x="2796" y="6522"/>
                  </a:lnTo>
                  <a:lnTo>
                    <a:pt x="1997" y="7720"/>
                  </a:lnTo>
                  <a:lnTo>
                    <a:pt x="1665" y="8385"/>
                  </a:lnTo>
                  <a:lnTo>
                    <a:pt x="1332" y="9117"/>
                  </a:lnTo>
                  <a:lnTo>
                    <a:pt x="999" y="9783"/>
                  </a:lnTo>
                  <a:lnTo>
                    <a:pt x="733" y="10515"/>
                  </a:lnTo>
                  <a:lnTo>
                    <a:pt x="533" y="11313"/>
                  </a:lnTo>
                  <a:lnTo>
                    <a:pt x="334" y="12045"/>
                  </a:lnTo>
                  <a:lnTo>
                    <a:pt x="201" y="12844"/>
                  </a:lnTo>
                  <a:lnTo>
                    <a:pt x="134" y="13642"/>
                  </a:lnTo>
                  <a:lnTo>
                    <a:pt x="67" y="14441"/>
                  </a:lnTo>
                  <a:lnTo>
                    <a:pt x="1" y="15306"/>
                  </a:lnTo>
                  <a:lnTo>
                    <a:pt x="1" y="25820"/>
                  </a:lnTo>
                  <a:lnTo>
                    <a:pt x="400" y="25621"/>
                  </a:lnTo>
                  <a:lnTo>
                    <a:pt x="799" y="25421"/>
                  </a:lnTo>
                  <a:lnTo>
                    <a:pt x="1132" y="25088"/>
                  </a:lnTo>
                  <a:lnTo>
                    <a:pt x="1531" y="24689"/>
                  </a:lnTo>
                  <a:lnTo>
                    <a:pt x="1798" y="24157"/>
                  </a:lnTo>
                  <a:lnTo>
                    <a:pt x="2064" y="23624"/>
                  </a:lnTo>
                  <a:lnTo>
                    <a:pt x="2197" y="23025"/>
                  </a:lnTo>
                  <a:lnTo>
                    <a:pt x="2263" y="22293"/>
                  </a:lnTo>
                  <a:lnTo>
                    <a:pt x="2263" y="13110"/>
                  </a:lnTo>
                  <a:lnTo>
                    <a:pt x="2397" y="13376"/>
                  </a:lnTo>
                  <a:lnTo>
                    <a:pt x="2929" y="14108"/>
                  </a:lnTo>
                  <a:lnTo>
                    <a:pt x="3328" y="14574"/>
                  </a:lnTo>
                  <a:lnTo>
                    <a:pt x="3861" y="15040"/>
                  </a:lnTo>
                  <a:lnTo>
                    <a:pt x="4459" y="15572"/>
                  </a:lnTo>
                  <a:lnTo>
                    <a:pt x="5191" y="16171"/>
                  </a:lnTo>
                  <a:lnTo>
                    <a:pt x="5990" y="16703"/>
                  </a:lnTo>
                  <a:lnTo>
                    <a:pt x="6988" y="17169"/>
                  </a:lnTo>
                  <a:lnTo>
                    <a:pt x="7986" y="17635"/>
                  </a:lnTo>
                  <a:lnTo>
                    <a:pt x="9184" y="17968"/>
                  </a:lnTo>
                  <a:lnTo>
                    <a:pt x="10515" y="18300"/>
                  </a:lnTo>
                  <a:lnTo>
                    <a:pt x="11913" y="18434"/>
                  </a:lnTo>
                  <a:lnTo>
                    <a:pt x="13443" y="18500"/>
                  </a:lnTo>
                  <a:lnTo>
                    <a:pt x="15173" y="18367"/>
                  </a:lnTo>
                  <a:lnTo>
                    <a:pt x="12578" y="13310"/>
                  </a:lnTo>
                  <a:lnTo>
                    <a:pt x="12578" y="13310"/>
                  </a:lnTo>
                  <a:lnTo>
                    <a:pt x="12911" y="13576"/>
                  </a:lnTo>
                  <a:lnTo>
                    <a:pt x="13776" y="14241"/>
                  </a:lnTo>
                  <a:lnTo>
                    <a:pt x="15107" y="15106"/>
                  </a:lnTo>
                  <a:lnTo>
                    <a:pt x="15972" y="15639"/>
                  </a:lnTo>
                  <a:lnTo>
                    <a:pt x="16837" y="16104"/>
                  </a:lnTo>
                  <a:lnTo>
                    <a:pt x="17835" y="16570"/>
                  </a:lnTo>
                  <a:lnTo>
                    <a:pt x="18900" y="16970"/>
                  </a:lnTo>
                  <a:lnTo>
                    <a:pt x="20031" y="17302"/>
                  </a:lnTo>
                  <a:lnTo>
                    <a:pt x="21163" y="17568"/>
                  </a:lnTo>
                  <a:lnTo>
                    <a:pt x="22360" y="17702"/>
                  </a:lnTo>
                  <a:lnTo>
                    <a:pt x="23558" y="17702"/>
                  </a:lnTo>
                  <a:lnTo>
                    <a:pt x="24157" y="17635"/>
                  </a:lnTo>
                  <a:lnTo>
                    <a:pt x="24756" y="17568"/>
                  </a:lnTo>
                  <a:lnTo>
                    <a:pt x="25355" y="17369"/>
                  </a:lnTo>
                  <a:lnTo>
                    <a:pt x="26020" y="17236"/>
                  </a:lnTo>
                  <a:lnTo>
                    <a:pt x="26686" y="16903"/>
                  </a:lnTo>
                  <a:lnTo>
                    <a:pt x="27418" y="16637"/>
                  </a:lnTo>
                  <a:lnTo>
                    <a:pt x="27884" y="16504"/>
                  </a:lnTo>
                  <a:lnTo>
                    <a:pt x="28283" y="16437"/>
                  </a:lnTo>
                  <a:lnTo>
                    <a:pt x="28682" y="16437"/>
                  </a:lnTo>
                  <a:lnTo>
                    <a:pt x="29148" y="16504"/>
                  </a:lnTo>
                  <a:lnTo>
                    <a:pt x="29481" y="16637"/>
                  </a:lnTo>
                  <a:lnTo>
                    <a:pt x="29814" y="16836"/>
                  </a:lnTo>
                  <a:lnTo>
                    <a:pt x="30080" y="17169"/>
                  </a:lnTo>
                  <a:lnTo>
                    <a:pt x="30279" y="17635"/>
                  </a:lnTo>
                  <a:lnTo>
                    <a:pt x="30413" y="18167"/>
                  </a:lnTo>
                  <a:lnTo>
                    <a:pt x="30479" y="18899"/>
                  </a:lnTo>
                  <a:lnTo>
                    <a:pt x="30413" y="20031"/>
                  </a:lnTo>
                  <a:lnTo>
                    <a:pt x="30479" y="21095"/>
                  </a:lnTo>
                  <a:lnTo>
                    <a:pt x="30679" y="22094"/>
                  </a:lnTo>
                  <a:lnTo>
                    <a:pt x="30878" y="23092"/>
                  </a:lnTo>
                  <a:lnTo>
                    <a:pt x="31211" y="23957"/>
                  </a:lnTo>
                  <a:lnTo>
                    <a:pt x="31610" y="24689"/>
                  </a:lnTo>
                  <a:lnTo>
                    <a:pt x="31810" y="25022"/>
                  </a:lnTo>
                  <a:lnTo>
                    <a:pt x="32076" y="25288"/>
                  </a:lnTo>
                  <a:lnTo>
                    <a:pt x="32342" y="25487"/>
                  </a:lnTo>
                  <a:lnTo>
                    <a:pt x="32675" y="25687"/>
                  </a:lnTo>
                  <a:lnTo>
                    <a:pt x="32675" y="15306"/>
                  </a:lnTo>
                  <a:lnTo>
                    <a:pt x="32609" y="14441"/>
                  </a:lnTo>
                  <a:lnTo>
                    <a:pt x="32609" y="13642"/>
                  </a:lnTo>
                  <a:lnTo>
                    <a:pt x="32475" y="12844"/>
                  </a:lnTo>
                  <a:lnTo>
                    <a:pt x="32342" y="12045"/>
                  </a:lnTo>
                  <a:lnTo>
                    <a:pt x="32143" y="11313"/>
                  </a:lnTo>
                  <a:lnTo>
                    <a:pt x="31943" y="10515"/>
                  </a:lnTo>
                  <a:lnTo>
                    <a:pt x="31677" y="9783"/>
                  </a:lnTo>
                  <a:lnTo>
                    <a:pt x="31411" y="9117"/>
                  </a:lnTo>
                  <a:lnTo>
                    <a:pt x="31078" y="8385"/>
                  </a:lnTo>
                  <a:lnTo>
                    <a:pt x="30679" y="7720"/>
                  </a:lnTo>
                  <a:lnTo>
                    <a:pt x="29880" y="6522"/>
                  </a:lnTo>
                  <a:lnTo>
                    <a:pt x="28949" y="5324"/>
                  </a:lnTo>
                  <a:lnTo>
                    <a:pt x="27884" y="4259"/>
                  </a:lnTo>
                  <a:lnTo>
                    <a:pt x="26753" y="3328"/>
                  </a:lnTo>
                  <a:lnTo>
                    <a:pt x="25488" y="2463"/>
                  </a:lnTo>
                  <a:lnTo>
                    <a:pt x="24091" y="1731"/>
                  </a:lnTo>
                  <a:lnTo>
                    <a:pt x="22693" y="1132"/>
                  </a:lnTo>
                  <a:lnTo>
                    <a:pt x="21229" y="666"/>
                  </a:lnTo>
                  <a:lnTo>
                    <a:pt x="19632" y="267"/>
                  </a:lnTo>
                  <a:lnTo>
                    <a:pt x="18035" y="67"/>
                  </a:lnTo>
                  <a:lnTo>
                    <a:pt x="16371" y="0"/>
                  </a:lnTo>
                  <a:close/>
                </a:path>
              </a:pathLst>
            </a:custGeom>
            <a:solidFill>
              <a:srgbClr val="00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1033069" y="2854206"/>
              <a:ext cx="124158" cy="150000"/>
            </a:xfrm>
            <a:custGeom>
              <a:avLst/>
              <a:gdLst/>
              <a:ahLst/>
              <a:cxnLst/>
              <a:rect l="l" t="t" r="r" b="b"/>
              <a:pathLst>
                <a:path w="6390" h="7720" extrusionOk="0">
                  <a:moveTo>
                    <a:pt x="6323" y="1"/>
                  </a:moveTo>
                  <a:lnTo>
                    <a:pt x="5790" y="200"/>
                  </a:lnTo>
                  <a:lnTo>
                    <a:pt x="5391" y="466"/>
                  </a:lnTo>
                  <a:lnTo>
                    <a:pt x="4992" y="799"/>
                  </a:lnTo>
                  <a:lnTo>
                    <a:pt x="4659" y="1132"/>
                  </a:lnTo>
                  <a:lnTo>
                    <a:pt x="4393" y="1465"/>
                  </a:lnTo>
                  <a:lnTo>
                    <a:pt x="4127" y="1797"/>
                  </a:lnTo>
                  <a:lnTo>
                    <a:pt x="3860" y="2529"/>
                  </a:lnTo>
                  <a:lnTo>
                    <a:pt x="3661" y="3195"/>
                  </a:lnTo>
                  <a:lnTo>
                    <a:pt x="3594" y="3727"/>
                  </a:lnTo>
                  <a:lnTo>
                    <a:pt x="3594" y="4260"/>
                  </a:lnTo>
                  <a:lnTo>
                    <a:pt x="2995" y="4326"/>
                  </a:lnTo>
                  <a:lnTo>
                    <a:pt x="2463" y="4526"/>
                  </a:lnTo>
                  <a:lnTo>
                    <a:pt x="1997" y="4725"/>
                  </a:lnTo>
                  <a:lnTo>
                    <a:pt x="1598" y="4992"/>
                  </a:lnTo>
                  <a:lnTo>
                    <a:pt x="1265" y="5258"/>
                  </a:lnTo>
                  <a:lnTo>
                    <a:pt x="999" y="5524"/>
                  </a:lnTo>
                  <a:lnTo>
                    <a:pt x="533" y="6123"/>
                  </a:lnTo>
                  <a:lnTo>
                    <a:pt x="200" y="6722"/>
                  </a:lnTo>
                  <a:lnTo>
                    <a:pt x="67" y="7254"/>
                  </a:lnTo>
                  <a:lnTo>
                    <a:pt x="1" y="7720"/>
                  </a:lnTo>
                  <a:lnTo>
                    <a:pt x="600" y="7321"/>
                  </a:lnTo>
                  <a:lnTo>
                    <a:pt x="1132" y="6988"/>
                  </a:lnTo>
                  <a:lnTo>
                    <a:pt x="2130" y="6589"/>
                  </a:lnTo>
                  <a:lnTo>
                    <a:pt x="2995" y="6389"/>
                  </a:lnTo>
                  <a:lnTo>
                    <a:pt x="3661" y="6256"/>
                  </a:lnTo>
                  <a:lnTo>
                    <a:pt x="4193" y="6323"/>
                  </a:lnTo>
                  <a:lnTo>
                    <a:pt x="4592" y="6389"/>
                  </a:lnTo>
                  <a:lnTo>
                    <a:pt x="4859" y="6522"/>
                  </a:lnTo>
                  <a:lnTo>
                    <a:pt x="6389" y="4659"/>
                  </a:lnTo>
                  <a:lnTo>
                    <a:pt x="6056" y="4459"/>
                  </a:lnTo>
                  <a:lnTo>
                    <a:pt x="5857" y="4193"/>
                  </a:lnTo>
                  <a:lnTo>
                    <a:pt x="5724" y="3927"/>
                  </a:lnTo>
                  <a:lnTo>
                    <a:pt x="5591" y="3594"/>
                  </a:lnTo>
                  <a:lnTo>
                    <a:pt x="5591" y="3195"/>
                  </a:lnTo>
                  <a:lnTo>
                    <a:pt x="5591" y="2796"/>
                  </a:lnTo>
                  <a:lnTo>
                    <a:pt x="5657" y="1997"/>
                  </a:lnTo>
                  <a:lnTo>
                    <a:pt x="5857" y="1198"/>
                  </a:lnTo>
                  <a:lnTo>
                    <a:pt x="6123" y="600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rgbClr val="00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1344687" y="3159354"/>
              <a:ext cx="399559" cy="637459"/>
            </a:xfrm>
            <a:custGeom>
              <a:avLst/>
              <a:gdLst/>
              <a:ahLst/>
              <a:cxnLst/>
              <a:rect l="l" t="t" r="r" b="b"/>
              <a:pathLst>
                <a:path w="20564" h="32808" extrusionOk="0">
                  <a:moveTo>
                    <a:pt x="466" y="1"/>
                  </a:moveTo>
                  <a:lnTo>
                    <a:pt x="732" y="333"/>
                  </a:lnTo>
                  <a:lnTo>
                    <a:pt x="1398" y="1198"/>
                  </a:lnTo>
                  <a:lnTo>
                    <a:pt x="1864" y="1797"/>
                  </a:lnTo>
                  <a:lnTo>
                    <a:pt x="2463" y="2463"/>
                  </a:lnTo>
                  <a:lnTo>
                    <a:pt x="3261" y="3195"/>
                  </a:lnTo>
                  <a:lnTo>
                    <a:pt x="4126" y="3927"/>
                  </a:lnTo>
                  <a:lnTo>
                    <a:pt x="5124" y="4592"/>
                  </a:lnTo>
                  <a:lnTo>
                    <a:pt x="6256" y="5258"/>
                  </a:lnTo>
                  <a:lnTo>
                    <a:pt x="7520" y="5923"/>
                  </a:lnTo>
                  <a:lnTo>
                    <a:pt x="8918" y="6455"/>
                  </a:lnTo>
                  <a:lnTo>
                    <a:pt x="10448" y="6921"/>
                  </a:lnTo>
                  <a:lnTo>
                    <a:pt x="11247" y="7054"/>
                  </a:lnTo>
                  <a:lnTo>
                    <a:pt x="12112" y="7187"/>
                  </a:lnTo>
                  <a:lnTo>
                    <a:pt x="13043" y="7321"/>
                  </a:lnTo>
                  <a:lnTo>
                    <a:pt x="13975" y="7387"/>
                  </a:lnTo>
                  <a:lnTo>
                    <a:pt x="14907" y="7387"/>
                  </a:lnTo>
                  <a:lnTo>
                    <a:pt x="15971" y="7321"/>
                  </a:lnTo>
                  <a:lnTo>
                    <a:pt x="16038" y="7720"/>
                  </a:lnTo>
                  <a:lnTo>
                    <a:pt x="16304" y="8851"/>
                  </a:lnTo>
                  <a:lnTo>
                    <a:pt x="16570" y="10648"/>
                  </a:lnTo>
                  <a:lnTo>
                    <a:pt x="16770" y="12844"/>
                  </a:lnTo>
                  <a:lnTo>
                    <a:pt x="16837" y="14108"/>
                  </a:lnTo>
                  <a:lnTo>
                    <a:pt x="16837" y="15439"/>
                  </a:lnTo>
                  <a:lnTo>
                    <a:pt x="16770" y="16837"/>
                  </a:lnTo>
                  <a:lnTo>
                    <a:pt x="16637" y="18301"/>
                  </a:lnTo>
                  <a:lnTo>
                    <a:pt x="16437" y="19765"/>
                  </a:lnTo>
                  <a:lnTo>
                    <a:pt x="16105" y="21229"/>
                  </a:lnTo>
                  <a:lnTo>
                    <a:pt x="15705" y="22693"/>
                  </a:lnTo>
                  <a:lnTo>
                    <a:pt x="15173" y="24157"/>
                  </a:lnTo>
                  <a:lnTo>
                    <a:pt x="14641" y="25221"/>
                  </a:lnTo>
                  <a:lnTo>
                    <a:pt x="14042" y="26153"/>
                  </a:lnTo>
                  <a:lnTo>
                    <a:pt x="13376" y="27018"/>
                  </a:lnTo>
                  <a:lnTo>
                    <a:pt x="12578" y="27817"/>
                  </a:lnTo>
                  <a:lnTo>
                    <a:pt x="11646" y="28549"/>
                  </a:lnTo>
                  <a:lnTo>
                    <a:pt x="10714" y="29148"/>
                  </a:lnTo>
                  <a:lnTo>
                    <a:pt x="9716" y="29747"/>
                  </a:lnTo>
                  <a:lnTo>
                    <a:pt x="8718" y="30212"/>
                  </a:lnTo>
                  <a:lnTo>
                    <a:pt x="7653" y="30612"/>
                  </a:lnTo>
                  <a:lnTo>
                    <a:pt x="6522" y="31011"/>
                  </a:lnTo>
                  <a:lnTo>
                    <a:pt x="5391" y="31344"/>
                  </a:lnTo>
                  <a:lnTo>
                    <a:pt x="4326" y="31610"/>
                  </a:lnTo>
                  <a:lnTo>
                    <a:pt x="3195" y="31810"/>
                  </a:lnTo>
                  <a:lnTo>
                    <a:pt x="2130" y="32009"/>
                  </a:lnTo>
                  <a:lnTo>
                    <a:pt x="0" y="32209"/>
                  </a:lnTo>
                  <a:lnTo>
                    <a:pt x="999" y="32475"/>
                  </a:lnTo>
                  <a:lnTo>
                    <a:pt x="2063" y="32675"/>
                  </a:lnTo>
                  <a:lnTo>
                    <a:pt x="3128" y="32741"/>
                  </a:lnTo>
                  <a:lnTo>
                    <a:pt x="4259" y="32808"/>
                  </a:lnTo>
                  <a:lnTo>
                    <a:pt x="5058" y="32741"/>
                  </a:lnTo>
                  <a:lnTo>
                    <a:pt x="5923" y="32675"/>
                  </a:lnTo>
                  <a:lnTo>
                    <a:pt x="6721" y="32608"/>
                  </a:lnTo>
                  <a:lnTo>
                    <a:pt x="7520" y="32475"/>
                  </a:lnTo>
                  <a:lnTo>
                    <a:pt x="8319" y="32275"/>
                  </a:lnTo>
                  <a:lnTo>
                    <a:pt x="9117" y="32076"/>
                  </a:lnTo>
                  <a:lnTo>
                    <a:pt x="10581" y="31477"/>
                  </a:lnTo>
                  <a:lnTo>
                    <a:pt x="11979" y="30811"/>
                  </a:lnTo>
                  <a:lnTo>
                    <a:pt x="13376" y="30013"/>
                  </a:lnTo>
                  <a:lnTo>
                    <a:pt x="14641" y="29081"/>
                  </a:lnTo>
                  <a:lnTo>
                    <a:pt x="15772" y="28016"/>
                  </a:lnTo>
                  <a:lnTo>
                    <a:pt x="16837" y="26819"/>
                  </a:lnTo>
                  <a:lnTo>
                    <a:pt x="17768" y="25621"/>
                  </a:lnTo>
                  <a:lnTo>
                    <a:pt x="18567" y="24223"/>
                  </a:lnTo>
                  <a:lnTo>
                    <a:pt x="19299" y="22826"/>
                  </a:lnTo>
                  <a:lnTo>
                    <a:pt x="19831" y="21295"/>
                  </a:lnTo>
                  <a:lnTo>
                    <a:pt x="20031" y="20563"/>
                  </a:lnTo>
                  <a:lnTo>
                    <a:pt x="20230" y="19765"/>
                  </a:lnTo>
                  <a:lnTo>
                    <a:pt x="20363" y="18966"/>
                  </a:lnTo>
                  <a:lnTo>
                    <a:pt x="20497" y="18168"/>
                  </a:lnTo>
                  <a:lnTo>
                    <a:pt x="20497" y="17303"/>
                  </a:lnTo>
                  <a:lnTo>
                    <a:pt x="20563" y="16504"/>
                  </a:lnTo>
                  <a:lnTo>
                    <a:pt x="20563" y="12378"/>
                  </a:lnTo>
                  <a:lnTo>
                    <a:pt x="20297" y="12245"/>
                  </a:lnTo>
                  <a:lnTo>
                    <a:pt x="20031" y="12045"/>
                  </a:lnTo>
                  <a:lnTo>
                    <a:pt x="19765" y="11846"/>
                  </a:lnTo>
                  <a:lnTo>
                    <a:pt x="19565" y="11513"/>
                  </a:lnTo>
                  <a:lnTo>
                    <a:pt x="19166" y="10848"/>
                  </a:lnTo>
                  <a:lnTo>
                    <a:pt x="18833" y="9982"/>
                  </a:lnTo>
                  <a:lnTo>
                    <a:pt x="18567" y="8984"/>
                  </a:lnTo>
                  <a:lnTo>
                    <a:pt x="18434" y="7920"/>
                  </a:lnTo>
                  <a:lnTo>
                    <a:pt x="18367" y="6788"/>
                  </a:lnTo>
                  <a:lnTo>
                    <a:pt x="18367" y="5590"/>
                  </a:lnTo>
                  <a:lnTo>
                    <a:pt x="18301" y="4858"/>
                  </a:lnTo>
                  <a:lnTo>
                    <a:pt x="18167" y="4326"/>
                  </a:lnTo>
                  <a:lnTo>
                    <a:pt x="17968" y="3860"/>
                  </a:lnTo>
                  <a:lnTo>
                    <a:pt x="17702" y="3527"/>
                  </a:lnTo>
                  <a:lnTo>
                    <a:pt x="17369" y="3328"/>
                  </a:lnTo>
                  <a:lnTo>
                    <a:pt x="17036" y="3195"/>
                  </a:lnTo>
                  <a:lnTo>
                    <a:pt x="16570" y="3128"/>
                  </a:lnTo>
                  <a:lnTo>
                    <a:pt x="16171" y="3128"/>
                  </a:lnTo>
                  <a:lnTo>
                    <a:pt x="15772" y="3195"/>
                  </a:lnTo>
                  <a:lnTo>
                    <a:pt x="15306" y="3328"/>
                  </a:lnTo>
                  <a:lnTo>
                    <a:pt x="14574" y="3594"/>
                  </a:lnTo>
                  <a:lnTo>
                    <a:pt x="13908" y="3927"/>
                  </a:lnTo>
                  <a:lnTo>
                    <a:pt x="13243" y="4060"/>
                  </a:lnTo>
                  <a:lnTo>
                    <a:pt x="12644" y="4259"/>
                  </a:lnTo>
                  <a:lnTo>
                    <a:pt x="12045" y="4326"/>
                  </a:lnTo>
                  <a:lnTo>
                    <a:pt x="11446" y="4393"/>
                  </a:lnTo>
                  <a:lnTo>
                    <a:pt x="10248" y="4393"/>
                  </a:lnTo>
                  <a:lnTo>
                    <a:pt x="9051" y="4259"/>
                  </a:lnTo>
                  <a:lnTo>
                    <a:pt x="7919" y="3993"/>
                  </a:lnTo>
                  <a:lnTo>
                    <a:pt x="6788" y="3661"/>
                  </a:lnTo>
                  <a:lnTo>
                    <a:pt x="5723" y="3261"/>
                  </a:lnTo>
                  <a:lnTo>
                    <a:pt x="4725" y="2795"/>
                  </a:lnTo>
                  <a:lnTo>
                    <a:pt x="3860" y="2330"/>
                  </a:lnTo>
                  <a:lnTo>
                    <a:pt x="2995" y="1797"/>
                  </a:lnTo>
                  <a:lnTo>
                    <a:pt x="1664" y="932"/>
                  </a:lnTo>
                  <a:lnTo>
                    <a:pt x="799" y="267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1283910" y="3583452"/>
              <a:ext cx="293529" cy="130608"/>
            </a:xfrm>
            <a:custGeom>
              <a:avLst/>
              <a:gdLst/>
              <a:ahLst/>
              <a:cxnLst/>
              <a:rect l="l" t="t" r="r" b="b"/>
              <a:pathLst>
                <a:path w="15107" h="6722" extrusionOk="0">
                  <a:moveTo>
                    <a:pt x="1" y="1"/>
                  </a:moveTo>
                  <a:lnTo>
                    <a:pt x="134" y="666"/>
                  </a:lnTo>
                  <a:lnTo>
                    <a:pt x="267" y="1332"/>
                  </a:lnTo>
                  <a:lnTo>
                    <a:pt x="533" y="1997"/>
                  </a:lnTo>
                  <a:lnTo>
                    <a:pt x="799" y="2662"/>
                  </a:lnTo>
                  <a:lnTo>
                    <a:pt x="1132" y="3195"/>
                  </a:lnTo>
                  <a:lnTo>
                    <a:pt x="1531" y="3794"/>
                  </a:lnTo>
                  <a:lnTo>
                    <a:pt x="1997" y="4326"/>
                  </a:lnTo>
                  <a:lnTo>
                    <a:pt x="2463" y="4792"/>
                  </a:lnTo>
                  <a:lnTo>
                    <a:pt x="2995" y="5191"/>
                  </a:lnTo>
                  <a:lnTo>
                    <a:pt x="3528" y="5591"/>
                  </a:lnTo>
                  <a:lnTo>
                    <a:pt x="4127" y="5923"/>
                  </a:lnTo>
                  <a:lnTo>
                    <a:pt x="4792" y="6189"/>
                  </a:lnTo>
                  <a:lnTo>
                    <a:pt x="5457" y="6456"/>
                  </a:lnTo>
                  <a:lnTo>
                    <a:pt x="6123" y="6589"/>
                  </a:lnTo>
                  <a:lnTo>
                    <a:pt x="6855" y="6722"/>
                  </a:lnTo>
                  <a:lnTo>
                    <a:pt x="8252" y="6722"/>
                  </a:lnTo>
                  <a:lnTo>
                    <a:pt x="8984" y="6589"/>
                  </a:lnTo>
                  <a:lnTo>
                    <a:pt x="9650" y="6456"/>
                  </a:lnTo>
                  <a:lnTo>
                    <a:pt x="10315" y="6189"/>
                  </a:lnTo>
                  <a:lnTo>
                    <a:pt x="10914" y="5923"/>
                  </a:lnTo>
                  <a:lnTo>
                    <a:pt x="11513" y="5591"/>
                  </a:lnTo>
                  <a:lnTo>
                    <a:pt x="12112" y="5191"/>
                  </a:lnTo>
                  <a:lnTo>
                    <a:pt x="12644" y="4792"/>
                  </a:lnTo>
                  <a:lnTo>
                    <a:pt x="13110" y="4326"/>
                  </a:lnTo>
                  <a:lnTo>
                    <a:pt x="13576" y="3794"/>
                  </a:lnTo>
                  <a:lnTo>
                    <a:pt x="13909" y="3195"/>
                  </a:lnTo>
                  <a:lnTo>
                    <a:pt x="14308" y="2662"/>
                  </a:lnTo>
                  <a:lnTo>
                    <a:pt x="14574" y="1997"/>
                  </a:lnTo>
                  <a:lnTo>
                    <a:pt x="14774" y="1332"/>
                  </a:lnTo>
                  <a:lnTo>
                    <a:pt x="14974" y="666"/>
                  </a:lnTo>
                  <a:lnTo>
                    <a:pt x="15107" y="1"/>
                  </a:lnTo>
                  <a:close/>
                </a:path>
              </a:pathLst>
            </a:custGeom>
            <a:solidFill>
              <a:srgbClr val="74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1336935" y="3645512"/>
              <a:ext cx="187500" cy="68549"/>
            </a:xfrm>
            <a:custGeom>
              <a:avLst/>
              <a:gdLst/>
              <a:ahLst/>
              <a:cxnLst/>
              <a:rect l="l" t="t" r="r" b="b"/>
              <a:pathLst>
                <a:path w="9650" h="3528" extrusionOk="0">
                  <a:moveTo>
                    <a:pt x="4791" y="1"/>
                  </a:moveTo>
                  <a:lnTo>
                    <a:pt x="4126" y="67"/>
                  </a:lnTo>
                  <a:lnTo>
                    <a:pt x="3460" y="134"/>
                  </a:lnTo>
                  <a:lnTo>
                    <a:pt x="2795" y="267"/>
                  </a:lnTo>
                  <a:lnTo>
                    <a:pt x="2196" y="533"/>
                  </a:lnTo>
                  <a:lnTo>
                    <a:pt x="1597" y="733"/>
                  </a:lnTo>
                  <a:lnTo>
                    <a:pt x="1065" y="1066"/>
                  </a:lnTo>
                  <a:lnTo>
                    <a:pt x="466" y="1398"/>
                  </a:lnTo>
                  <a:lnTo>
                    <a:pt x="0" y="1798"/>
                  </a:lnTo>
                  <a:lnTo>
                    <a:pt x="466" y="2197"/>
                  </a:lnTo>
                  <a:lnTo>
                    <a:pt x="1065" y="2530"/>
                  </a:lnTo>
                  <a:lnTo>
                    <a:pt x="1597" y="2796"/>
                  </a:lnTo>
                  <a:lnTo>
                    <a:pt x="2196" y="3062"/>
                  </a:lnTo>
                  <a:lnTo>
                    <a:pt x="2862" y="3262"/>
                  </a:lnTo>
                  <a:lnTo>
                    <a:pt x="3460" y="3395"/>
                  </a:lnTo>
                  <a:lnTo>
                    <a:pt x="4126" y="3528"/>
                  </a:lnTo>
                  <a:lnTo>
                    <a:pt x="5523" y="3528"/>
                  </a:lnTo>
                  <a:lnTo>
                    <a:pt x="6189" y="3395"/>
                  </a:lnTo>
                  <a:lnTo>
                    <a:pt x="6788" y="3262"/>
                  </a:lnTo>
                  <a:lnTo>
                    <a:pt x="7453" y="3062"/>
                  </a:lnTo>
                  <a:lnTo>
                    <a:pt x="8052" y="2796"/>
                  </a:lnTo>
                  <a:lnTo>
                    <a:pt x="8585" y="2530"/>
                  </a:lnTo>
                  <a:lnTo>
                    <a:pt x="9117" y="2197"/>
                  </a:lnTo>
                  <a:lnTo>
                    <a:pt x="9649" y="1798"/>
                  </a:lnTo>
                  <a:lnTo>
                    <a:pt x="9117" y="1398"/>
                  </a:lnTo>
                  <a:lnTo>
                    <a:pt x="8585" y="1066"/>
                  </a:lnTo>
                  <a:lnTo>
                    <a:pt x="8052" y="733"/>
                  </a:lnTo>
                  <a:lnTo>
                    <a:pt x="7453" y="533"/>
                  </a:lnTo>
                  <a:lnTo>
                    <a:pt x="6788" y="267"/>
                  </a:lnTo>
                  <a:lnTo>
                    <a:pt x="6189" y="134"/>
                  </a:lnTo>
                  <a:lnTo>
                    <a:pt x="5523" y="67"/>
                  </a:lnTo>
                  <a:lnTo>
                    <a:pt x="4791" y="1"/>
                  </a:lnTo>
                  <a:close/>
                </a:path>
              </a:pathLst>
            </a:custGeom>
            <a:solidFill>
              <a:srgbClr val="CE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1314940" y="3583452"/>
              <a:ext cx="231470" cy="43990"/>
            </a:xfrm>
            <a:custGeom>
              <a:avLst/>
              <a:gdLst/>
              <a:ahLst/>
              <a:cxnLst/>
              <a:rect l="l" t="t" r="r" b="b"/>
              <a:pathLst>
                <a:path w="11913" h="2264" extrusionOk="0">
                  <a:moveTo>
                    <a:pt x="1" y="1"/>
                  </a:moveTo>
                  <a:lnTo>
                    <a:pt x="1" y="333"/>
                  </a:lnTo>
                  <a:lnTo>
                    <a:pt x="134" y="733"/>
                  </a:lnTo>
                  <a:lnTo>
                    <a:pt x="267" y="1132"/>
                  </a:lnTo>
                  <a:lnTo>
                    <a:pt x="533" y="1465"/>
                  </a:lnTo>
                  <a:lnTo>
                    <a:pt x="799" y="1797"/>
                  </a:lnTo>
                  <a:lnTo>
                    <a:pt x="1065" y="2064"/>
                  </a:lnTo>
                  <a:lnTo>
                    <a:pt x="1398" y="2197"/>
                  </a:lnTo>
                  <a:lnTo>
                    <a:pt x="1797" y="2263"/>
                  </a:lnTo>
                  <a:lnTo>
                    <a:pt x="10116" y="2263"/>
                  </a:lnTo>
                  <a:lnTo>
                    <a:pt x="10515" y="2197"/>
                  </a:lnTo>
                  <a:lnTo>
                    <a:pt x="10848" y="2064"/>
                  </a:lnTo>
                  <a:lnTo>
                    <a:pt x="11114" y="1797"/>
                  </a:lnTo>
                  <a:lnTo>
                    <a:pt x="11380" y="1465"/>
                  </a:lnTo>
                  <a:lnTo>
                    <a:pt x="11580" y="1132"/>
                  </a:lnTo>
                  <a:lnTo>
                    <a:pt x="11779" y="733"/>
                  </a:lnTo>
                  <a:lnTo>
                    <a:pt x="11846" y="333"/>
                  </a:lnTo>
                  <a:lnTo>
                    <a:pt x="119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1260633" y="3304166"/>
              <a:ext cx="49158" cy="99579"/>
            </a:xfrm>
            <a:custGeom>
              <a:avLst/>
              <a:gdLst/>
              <a:ahLst/>
              <a:cxnLst/>
              <a:rect l="l" t="t" r="r" b="b"/>
              <a:pathLst>
                <a:path w="2530" h="5125" extrusionOk="0">
                  <a:moveTo>
                    <a:pt x="1265" y="1"/>
                  </a:moveTo>
                  <a:lnTo>
                    <a:pt x="999" y="67"/>
                  </a:lnTo>
                  <a:lnTo>
                    <a:pt x="733" y="134"/>
                  </a:lnTo>
                  <a:lnTo>
                    <a:pt x="533" y="200"/>
                  </a:lnTo>
                  <a:lnTo>
                    <a:pt x="334" y="400"/>
                  </a:lnTo>
                  <a:lnTo>
                    <a:pt x="200" y="600"/>
                  </a:lnTo>
                  <a:lnTo>
                    <a:pt x="67" y="799"/>
                  </a:lnTo>
                  <a:lnTo>
                    <a:pt x="1" y="999"/>
                  </a:lnTo>
                  <a:lnTo>
                    <a:pt x="1" y="1265"/>
                  </a:lnTo>
                  <a:lnTo>
                    <a:pt x="1" y="3860"/>
                  </a:lnTo>
                  <a:lnTo>
                    <a:pt x="1" y="4060"/>
                  </a:lnTo>
                  <a:lnTo>
                    <a:pt x="67" y="4326"/>
                  </a:lnTo>
                  <a:lnTo>
                    <a:pt x="200" y="4526"/>
                  </a:lnTo>
                  <a:lnTo>
                    <a:pt x="334" y="4725"/>
                  </a:lnTo>
                  <a:lnTo>
                    <a:pt x="533" y="4859"/>
                  </a:lnTo>
                  <a:lnTo>
                    <a:pt x="733" y="4992"/>
                  </a:lnTo>
                  <a:lnTo>
                    <a:pt x="999" y="5058"/>
                  </a:lnTo>
                  <a:lnTo>
                    <a:pt x="1265" y="5125"/>
                  </a:lnTo>
                  <a:lnTo>
                    <a:pt x="1531" y="5058"/>
                  </a:lnTo>
                  <a:lnTo>
                    <a:pt x="1731" y="4992"/>
                  </a:lnTo>
                  <a:lnTo>
                    <a:pt x="1997" y="4859"/>
                  </a:lnTo>
                  <a:lnTo>
                    <a:pt x="2130" y="4725"/>
                  </a:lnTo>
                  <a:lnTo>
                    <a:pt x="2330" y="4526"/>
                  </a:lnTo>
                  <a:lnTo>
                    <a:pt x="2463" y="4326"/>
                  </a:lnTo>
                  <a:lnTo>
                    <a:pt x="2530" y="4060"/>
                  </a:lnTo>
                  <a:lnTo>
                    <a:pt x="2530" y="3860"/>
                  </a:lnTo>
                  <a:lnTo>
                    <a:pt x="2530" y="1265"/>
                  </a:lnTo>
                  <a:lnTo>
                    <a:pt x="2530" y="999"/>
                  </a:lnTo>
                  <a:lnTo>
                    <a:pt x="2463" y="799"/>
                  </a:lnTo>
                  <a:lnTo>
                    <a:pt x="2330" y="600"/>
                  </a:lnTo>
                  <a:lnTo>
                    <a:pt x="2130" y="400"/>
                  </a:lnTo>
                  <a:lnTo>
                    <a:pt x="1997" y="200"/>
                  </a:lnTo>
                  <a:lnTo>
                    <a:pt x="1731" y="134"/>
                  </a:lnTo>
                  <a:lnTo>
                    <a:pt x="1531" y="67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00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1260633" y="3339081"/>
              <a:ext cx="34935" cy="32351"/>
            </a:xfrm>
            <a:custGeom>
              <a:avLst/>
              <a:gdLst/>
              <a:ahLst/>
              <a:cxnLst/>
              <a:rect l="l" t="t" r="r" b="b"/>
              <a:pathLst>
                <a:path w="1798" h="1665" extrusionOk="0">
                  <a:moveTo>
                    <a:pt x="1" y="0"/>
                  </a:moveTo>
                  <a:lnTo>
                    <a:pt x="1" y="1664"/>
                  </a:lnTo>
                  <a:lnTo>
                    <a:pt x="932" y="1664"/>
                  </a:lnTo>
                  <a:lnTo>
                    <a:pt x="1265" y="1598"/>
                  </a:lnTo>
                  <a:lnTo>
                    <a:pt x="1531" y="1398"/>
                  </a:lnTo>
                  <a:lnTo>
                    <a:pt x="1731" y="1132"/>
                  </a:lnTo>
                  <a:lnTo>
                    <a:pt x="1798" y="799"/>
                  </a:lnTo>
                  <a:lnTo>
                    <a:pt x="1731" y="533"/>
                  </a:lnTo>
                  <a:lnTo>
                    <a:pt x="1531" y="267"/>
                  </a:lnTo>
                  <a:lnTo>
                    <a:pt x="1265" y="67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1551558" y="3304166"/>
              <a:ext cx="49158" cy="99579"/>
            </a:xfrm>
            <a:custGeom>
              <a:avLst/>
              <a:gdLst/>
              <a:ahLst/>
              <a:cxnLst/>
              <a:rect l="l" t="t" r="r" b="b"/>
              <a:pathLst>
                <a:path w="2530" h="5125" extrusionOk="0">
                  <a:moveTo>
                    <a:pt x="1265" y="1"/>
                  </a:moveTo>
                  <a:lnTo>
                    <a:pt x="999" y="67"/>
                  </a:lnTo>
                  <a:lnTo>
                    <a:pt x="799" y="134"/>
                  </a:lnTo>
                  <a:lnTo>
                    <a:pt x="533" y="200"/>
                  </a:lnTo>
                  <a:lnTo>
                    <a:pt x="333" y="400"/>
                  </a:lnTo>
                  <a:lnTo>
                    <a:pt x="200" y="600"/>
                  </a:lnTo>
                  <a:lnTo>
                    <a:pt x="67" y="799"/>
                  </a:lnTo>
                  <a:lnTo>
                    <a:pt x="1" y="999"/>
                  </a:lnTo>
                  <a:lnTo>
                    <a:pt x="1" y="1265"/>
                  </a:lnTo>
                  <a:lnTo>
                    <a:pt x="1" y="3860"/>
                  </a:lnTo>
                  <a:lnTo>
                    <a:pt x="1" y="4060"/>
                  </a:lnTo>
                  <a:lnTo>
                    <a:pt x="67" y="4326"/>
                  </a:lnTo>
                  <a:lnTo>
                    <a:pt x="200" y="4526"/>
                  </a:lnTo>
                  <a:lnTo>
                    <a:pt x="333" y="4725"/>
                  </a:lnTo>
                  <a:lnTo>
                    <a:pt x="533" y="4859"/>
                  </a:lnTo>
                  <a:lnTo>
                    <a:pt x="799" y="4992"/>
                  </a:lnTo>
                  <a:lnTo>
                    <a:pt x="999" y="5058"/>
                  </a:lnTo>
                  <a:lnTo>
                    <a:pt x="1265" y="5125"/>
                  </a:lnTo>
                  <a:lnTo>
                    <a:pt x="1531" y="5058"/>
                  </a:lnTo>
                  <a:lnTo>
                    <a:pt x="1731" y="4992"/>
                  </a:lnTo>
                  <a:lnTo>
                    <a:pt x="1997" y="4859"/>
                  </a:lnTo>
                  <a:lnTo>
                    <a:pt x="2197" y="4725"/>
                  </a:lnTo>
                  <a:lnTo>
                    <a:pt x="2330" y="4526"/>
                  </a:lnTo>
                  <a:lnTo>
                    <a:pt x="2463" y="4326"/>
                  </a:lnTo>
                  <a:lnTo>
                    <a:pt x="2529" y="4060"/>
                  </a:lnTo>
                  <a:lnTo>
                    <a:pt x="2529" y="3860"/>
                  </a:lnTo>
                  <a:lnTo>
                    <a:pt x="2529" y="1265"/>
                  </a:lnTo>
                  <a:lnTo>
                    <a:pt x="2529" y="999"/>
                  </a:lnTo>
                  <a:lnTo>
                    <a:pt x="2463" y="799"/>
                  </a:lnTo>
                  <a:lnTo>
                    <a:pt x="2330" y="600"/>
                  </a:lnTo>
                  <a:lnTo>
                    <a:pt x="2197" y="400"/>
                  </a:lnTo>
                  <a:lnTo>
                    <a:pt x="1997" y="200"/>
                  </a:lnTo>
                  <a:lnTo>
                    <a:pt x="1731" y="134"/>
                  </a:lnTo>
                  <a:lnTo>
                    <a:pt x="1531" y="67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001D3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1551558" y="3339081"/>
              <a:ext cx="34935" cy="32351"/>
            </a:xfrm>
            <a:custGeom>
              <a:avLst/>
              <a:gdLst/>
              <a:ahLst/>
              <a:cxnLst/>
              <a:rect l="l" t="t" r="r" b="b"/>
              <a:pathLst>
                <a:path w="1798" h="1665" extrusionOk="0">
                  <a:moveTo>
                    <a:pt x="1" y="0"/>
                  </a:moveTo>
                  <a:lnTo>
                    <a:pt x="1" y="1664"/>
                  </a:lnTo>
                  <a:lnTo>
                    <a:pt x="932" y="1664"/>
                  </a:lnTo>
                  <a:lnTo>
                    <a:pt x="1265" y="1598"/>
                  </a:lnTo>
                  <a:lnTo>
                    <a:pt x="1531" y="1398"/>
                  </a:lnTo>
                  <a:lnTo>
                    <a:pt x="1731" y="1132"/>
                  </a:lnTo>
                  <a:lnTo>
                    <a:pt x="1797" y="799"/>
                  </a:lnTo>
                  <a:lnTo>
                    <a:pt x="1731" y="533"/>
                  </a:lnTo>
                  <a:lnTo>
                    <a:pt x="1531" y="267"/>
                  </a:lnTo>
                  <a:lnTo>
                    <a:pt x="1265" y="67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1325296" y="3283473"/>
              <a:ext cx="142247" cy="254747"/>
            </a:xfrm>
            <a:custGeom>
              <a:avLst/>
              <a:gdLst/>
              <a:ahLst/>
              <a:cxnLst/>
              <a:rect l="l" t="t" r="r" b="b"/>
              <a:pathLst>
                <a:path w="7321" h="13111" extrusionOk="0">
                  <a:moveTo>
                    <a:pt x="865" y="1"/>
                  </a:moveTo>
                  <a:lnTo>
                    <a:pt x="399" y="67"/>
                  </a:lnTo>
                  <a:lnTo>
                    <a:pt x="0" y="134"/>
                  </a:lnTo>
                  <a:lnTo>
                    <a:pt x="532" y="201"/>
                  </a:lnTo>
                  <a:lnTo>
                    <a:pt x="998" y="334"/>
                  </a:lnTo>
                  <a:lnTo>
                    <a:pt x="1398" y="600"/>
                  </a:lnTo>
                  <a:lnTo>
                    <a:pt x="1664" y="933"/>
                  </a:lnTo>
                  <a:lnTo>
                    <a:pt x="1863" y="1465"/>
                  </a:lnTo>
                  <a:lnTo>
                    <a:pt x="1930" y="2064"/>
                  </a:lnTo>
                  <a:lnTo>
                    <a:pt x="1997" y="2796"/>
                  </a:lnTo>
                  <a:lnTo>
                    <a:pt x="1930" y="3728"/>
                  </a:lnTo>
                  <a:lnTo>
                    <a:pt x="1930" y="4859"/>
                  </a:lnTo>
                  <a:lnTo>
                    <a:pt x="1930" y="6256"/>
                  </a:lnTo>
                  <a:lnTo>
                    <a:pt x="1997" y="7853"/>
                  </a:lnTo>
                  <a:lnTo>
                    <a:pt x="2063" y="8585"/>
                  </a:lnTo>
                  <a:lnTo>
                    <a:pt x="2196" y="9384"/>
                  </a:lnTo>
                  <a:lnTo>
                    <a:pt x="2329" y="10116"/>
                  </a:lnTo>
                  <a:lnTo>
                    <a:pt x="2595" y="10848"/>
                  </a:lnTo>
                  <a:lnTo>
                    <a:pt x="2862" y="11447"/>
                  </a:lnTo>
                  <a:lnTo>
                    <a:pt x="3128" y="11979"/>
                  </a:lnTo>
                  <a:lnTo>
                    <a:pt x="3527" y="12445"/>
                  </a:lnTo>
                  <a:lnTo>
                    <a:pt x="3993" y="12844"/>
                  </a:lnTo>
                  <a:lnTo>
                    <a:pt x="4525" y="13044"/>
                  </a:lnTo>
                  <a:lnTo>
                    <a:pt x="4791" y="13111"/>
                  </a:lnTo>
                  <a:lnTo>
                    <a:pt x="5523" y="13111"/>
                  </a:lnTo>
                  <a:lnTo>
                    <a:pt x="5856" y="13044"/>
                  </a:lnTo>
                  <a:lnTo>
                    <a:pt x="6189" y="12911"/>
                  </a:lnTo>
                  <a:lnTo>
                    <a:pt x="6455" y="12711"/>
                  </a:lnTo>
                  <a:lnTo>
                    <a:pt x="6655" y="12512"/>
                  </a:lnTo>
                  <a:lnTo>
                    <a:pt x="6854" y="12245"/>
                  </a:lnTo>
                  <a:lnTo>
                    <a:pt x="7121" y="11713"/>
                  </a:lnTo>
                  <a:lnTo>
                    <a:pt x="7254" y="11181"/>
                  </a:lnTo>
                  <a:lnTo>
                    <a:pt x="7320" y="10715"/>
                  </a:lnTo>
                  <a:lnTo>
                    <a:pt x="7320" y="10249"/>
                  </a:lnTo>
                  <a:lnTo>
                    <a:pt x="7254" y="10515"/>
                  </a:lnTo>
                  <a:lnTo>
                    <a:pt x="7121" y="10781"/>
                  </a:lnTo>
                  <a:lnTo>
                    <a:pt x="6921" y="11114"/>
                  </a:lnTo>
                  <a:lnTo>
                    <a:pt x="6655" y="11447"/>
                  </a:lnTo>
                  <a:lnTo>
                    <a:pt x="6255" y="11713"/>
                  </a:lnTo>
                  <a:lnTo>
                    <a:pt x="5657" y="11913"/>
                  </a:lnTo>
                  <a:lnTo>
                    <a:pt x="5324" y="11979"/>
                  </a:lnTo>
                  <a:lnTo>
                    <a:pt x="4725" y="11979"/>
                  </a:lnTo>
                  <a:lnTo>
                    <a:pt x="4525" y="11913"/>
                  </a:lnTo>
                  <a:lnTo>
                    <a:pt x="4126" y="11713"/>
                  </a:lnTo>
                  <a:lnTo>
                    <a:pt x="3793" y="11380"/>
                  </a:lnTo>
                  <a:lnTo>
                    <a:pt x="3527" y="10915"/>
                  </a:lnTo>
                  <a:lnTo>
                    <a:pt x="3327" y="10316"/>
                  </a:lnTo>
                  <a:lnTo>
                    <a:pt x="3128" y="9717"/>
                  </a:lnTo>
                  <a:lnTo>
                    <a:pt x="2995" y="8985"/>
                  </a:lnTo>
                  <a:lnTo>
                    <a:pt x="2928" y="8186"/>
                  </a:lnTo>
                  <a:lnTo>
                    <a:pt x="2795" y="6589"/>
                  </a:lnTo>
                  <a:lnTo>
                    <a:pt x="2795" y="4992"/>
                  </a:lnTo>
                  <a:lnTo>
                    <a:pt x="2795" y="2130"/>
                  </a:lnTo>
                  <a:lnTo>
                    <a:pt x="2729" y="1665"/>
                  </a:lnTo>
                  <a:lnTo>
                    <a:pt x="2662" y="1265"/>
                  </a:lnTo>
                  <a:lnTo>
                    <a:pt x="2529" y="933"/>
                  </a:lnTo>
                  <a:lnTo>
                    <a:pt x="2329" y="666"/>
                  </a:lnTo>
                  <a:lnTo>
                    <a:pt x="2130" y="467"/>
                  </a:lnTo>
                  <a:lnTo>
                    <a:pt x="1863" y="267"/>
                  </a:lnTo>
                  <a:lnTo>
                    <a:pt x="1597" y="134"/>
                  </a:lnTo>
                  <a:lnTo>
                    <a:pt x="1398" y="67"/>
                  </a:lnTo>
                  <a:lnTo>
                    <a:pt x="865" y="1"/>
                  </a:lnTo>
                  <a:close/>
                </a:path>
              </a:pathLst>
            </a:custGeom>
            <a:solidFill>
              <a:srgbClr val="D4906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1193405" y="3480007"/>
              <a:ext cx="86638" cy="42688"/>
            </a:xfrm>
            <a:custGeom>
              <a:avLst/>
              <a:gdLst/>
              <a:ahLst/>
              <a:cxnLst/>
              <a:rect l="l" t="t" r="r" b="b"/>
              <a:pathLst>
                <a:path w="4459" h="2197" extrusionOk="0">
                  <a:moveTo>
                    <a:pt x="1797" y="1"/>
                  </a:moveTo>
                  <a:lnTo>
                    <a:pt x="1331" y="67"/>
                  </a:lnTo>
                  <a:lnTo>
                    <a:pt x="999" y="134"/>
                  </a:lnTo>
                  <a:lnTo>
                    <a:pt x="666" y="267"/>
                  </a:lnTo>
                  <a:lnTo>
                    <a:pt x="400" y="467"/>
                  </a:lnTo>
                  <a:lnTo>
                    <a:pt x="133" y="666"/>
                  </a:lnTo>
                  <a:lnTo>
                    <a:pt x="0" y="866"/>
                  </a:lnTo>
                  <a:lnTo>
                    <a:pt x="0" y="1066"/>
                  </a:lnTo>
                  <a:lnTo>
                    <a:pt x="0" y="1265"/>
                  </a:lnTo>
                  <a:lnTo>
                    <a:pt x="133" y="1532"/>
                  </a:lnTo>
                  <a:lnTo>
                    <a:pt x="400" y="1665"/>
                  </a:lnTo>
                  <a:lnTo>
                    <a:pt x="666" y="1864"/>
                  </a:lnTo>
                  <a:lnTo>
                    <a:pt x="999" y="1997"/>
                  </a:lnTo>
                  <a:lnTo>
                    <a:pt x="1331" y="2064"/>
                  </a:lnTo>
                  <a:lnTo>
                    <a:pt x="1797" y="2130"/>
                  </a:lnTo>
                  <a:lnTo>
                    <a:pt x="2263" y="2197"/>
                  </a:lnTo>
                  <a:lnTo>
                    <a:pt x="2662" y="2130"/>
                  </a:lnTo>
                  <a:lnTo>
                    <a:pt x="3128" y="2064"/>
                  </a:lnTo>
                  <a:lnTo>
                    <a:pt x="3461" y="1997"/>
                  </a:lnTo>
                  <a:lnTo>
                    <a:pt x="3794" y="1864"/>
                  </a:lnTo>
                  <a:lnTo>
                    <a:pt x="4060" y="1665"/>
                  </a:lnTo>
                  <a:lnTo>
                    <a:pt x="4326" y="1532"/>
                  </a:lnTo>
                  <a:lnTo>
                    <a:pt x="4459" y="1265"/>
                  </a:lnTo>
                  <a:lnTo>
                    <a:pt x="4459" y="1066"/>
                  </a:lnTo>
                  <a:lnTo>
                    <a:pt x="4459" y="866"/>
                  </a:lnTo>
                  <a:lnTo>
                    <a:pt x="4326" y="666"/>
                  </a:lnTo>
                  <a:lnTo>
                    <a:pt x="4060" y="467"/>
                  </a:lnTo>
                  <a:lnTo>
                    <a:pt x="3794" y="267"/>
                  </a:lnTo>
                  <a:lnTo>
                    <a:pt x="3461" y="134"/>
                  </a:lnTo>
                  <a:lnTo>
                    <a:pt x="3128" y="67"/>
                  </a:lnTo>
                  <a:lnTo>
                    <a:pt x="2662" y="1"/>
                  </a:lnTo>
                  <a:close/>
                </a:path>
              </a:pathLst>
            </a:custGeom>
            <a:solidFill>
              <a:srgbClr val="F177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1580004" y="3480007"/>
              <a:ext cx="86658" cy="42688"/>
            </a:xfrm>
            <a:custGeom>
              <a:avLst/>
              <a:gdLst/>
              <a:ahLst/>
              <a:cxnLst/>
              <a:rect l="l" t="t" r="r" b="b"/>
              <a:pathLst>
                <a:path w="4460" h="2197" extrusionOk="0">
                  <a:moveTo>
                    <a:pt x="1797" y="1"/>
                  </a:moveTo>
                  <a:lnTo>
                    <a:pt x="1332" y="67"/>
                  </a:lnTo>
                  <a:lnTo>
                    <a:pt x="932" y="134"/>
                  </a:lnTo>
                  <a:lnTo>
                    <a:pt x="600" y="267"/>
                  </a:lnTo>
                  <a:lnTo>
                    <a:pt x="333" y="467"/>
                  </a:lnTo>
                  <a:lnTo>
                    <a:pt x="134" y="666"/>
                  </a:lnTo>
                  <a:lnTo>
                    <a:pt x="1" y="866"/>
                  </a:lnTo>
                  <a:lnTo>
                    <a:pt x="1" y="1066"/>
                  </a:lnTo>
                  <a:lnTo>
                    <a:pt x="1" y="1265"/>
                  </a:lnTo>
                  <a:lnTo>
                    <a:pt x="134" y="1532"/>
                  </a:lnTo>
                  <a:lnTo>
                    <a:pt x="333" y="1665"/>
                  </a:lnTo>
                  <a:lnTo>
                    <a:pt x="600" y="1864"/>
                  </a:lnTo>
                  <a:lnTo>
                    <a:pt x="932" y="1997"/>
                  </a:lnTo>
                  <a:lnTo>
                    <a:pt x="1332" y="2064"/>
                  </a:lnTo>
                  <a:lnTo>
                    <a:pt x="1797" y="2130"/>
                  </a:lnTo>
                  <a:lnTo>
                    <a:pt x="2197" y="2197"/>
                  </a:lnTo>
                  <a:lnTo>
                    <a:pt x="2663" y="2130"/>
                  </a:lnTo>
                  <a:lnTo>
                    <a:pt x="3062" y="2064"/>
                  </a:lnTo>
                  <a:lnTo>
                    <a:pt x="3461" y="1997"/>
                  </a:lnTo>
                  <a:lnTo>
                    <a:pt x="3794" y="1864"/>
                  </a:lnTo>
                  <a:lnTo>
                    <a:pt x="4060" y="1665"/>
                  </a:lnTo>
                  <a:lnTo>
                    <a:pt x="4260" y="1532"/>
                  </a:lnTo>
                  <a:lnTo>
                    <a:pt x="4393" y="1265"/>
                  </a:lnTo>
                  <a:lnTo>
                    <a:pt x="4459" y="1066"/>
                  </a:lnTo>
                  <a:lnTo>
                    <a:pt x="4393" y="866"/>
                  </a:lnTo>
                  <a:lnTo>
                    <a:pt x="4260" y="666"/>
                  </a:lnTo>
                  <a:lnTo>
                    <a:pt x="4060" y="467"/>
                  </a:lnTo>
                  <a:lnTo>
                    <a:pt x="3794" y="267"/>
                  </a:lnTo>
                  <a:lnTo>
                    <a:pt x="3461" y="134"/>
                  </a:lnTo>
                  <a:lnTo>
                    <a:pt x="3062" y="67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1775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1220549" y="4317868"/>
              <a:ext cx="413781" cy="240524"/>
            </a:xfrm>
            <a:custGeom>
              <a:avLst/>
              <a:gdLst/>
              <a:ahLst/>
              <a:cxnLst/>
              <a:rect l="l" t="t" r="r" b="b"/>
              <a:pathLst>
                <a:path w="21296" h="12379" extrusionOk="0">
                  <a:moveTo>
                    <a:pt x="21296" y="1"/>
                  </a:moveTo>
                  <a:lnTo>
                    <a:pt x="12245" y="1798"/>
                  </a:lnTo>
                  <a:lnTo>
                    <a:pt x="15440" y="3195"/>
                  </a:lnTo>
                  <a:lnTo>
                    <a:pt x="12112" y="7188"/>
                  </a:lnTo>
                  <a:lnTo>
                    <a:pt x="8253" y="2263"/>
                  </a:lnTo>
                  <a:lnTo>
                    <a:pt x="1" y="11913"/>
                  </a:lnTo>
                  <a:lnTo>
                    <a:pt x="7986" y="6855"/>
                  </a:lnTo>
                  <a:lnTo>
                    <a:pt x="11048" y="12378"/>
                  </a:lnTo>
                  <a:lnTo>
                    <a:pt x="17236" y="5324"/>
                  </a:lnTo>
                  <a:lnTo>
                    <a:pt x="17902" y="8652"/>
                  </a:lnTo>
                  <a:lnTo>
                    <a:pt x="21296" y="1"/>
                  </a:lnTo>
                  <a:close/>
                </a:path>
              </a:pathLst>
            </a:custGeom>
            <a:solidFill>
              <a:srgbClr val="2C31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1220549" y="4317868"/>
              <a:ext cx="413781" cy="240524"/>
            </a:xfrm>
            <a:custGeom>
              <a:avLst/>
              <a:gdLst/>
              <a:ahLst/>
              <a:cxnLst/>
              <a:rect l="l" t="t" r="r" b="b"/>
              <a:pathLst>
                <a:path w="21296" h="12379" fill="none" extrusionOk="0">
                  <a:moveTo>
                    <a:pt x="21296" y="1"/>
                  </a:moveTo>
                  <a:lnTo>
                    <a:pt x="12245" y="1798"/>
                  </a:lnTo>
                  <a:lnTo>
                    <a:pt x="15440" y="3195"/>
                  </a:lnTo>
                  <a:lnTo>
                    <a:pt x="12112" y="7188"/>
                  </a:lnTo>
                  <a:lnTo>
                    <a:pt x="8253" y="2263"/>
                  </a:lnTo>
                  <a:lnTo>
                    <a:pt x="1" y="11913"/>
                  </a:lnTo>
                  <a:lnTo>
                    <a:pt x="7986" y="6855"/>
                  </a:lnTo>
                  <a:lnTo>
                    <a:pt x="11048" y="12378"/>
                  </a:lnTo>
                  <a:lnTo>
                    <a:pt x="17236" y="5324"/>
                  </a:lnTo>
                  <a:lnTo>
                    <a:pt x="17902" y="8652"/>
                  </a:lnTo>
                  <a:lnTo>
                    <a:pt x="212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19"/>
          <p:cNvGrpSpPr/>
          <p:nvPr/>
        </p:nvGrpSpPr>
        <p:grpSpPr>
          <a:xfrm>
            <a:off x="609616" y="1415551"/>
            <a:ext cx="4387277" cy="4836349"/>
            <a:chOff x="457211" y="1061663"/>
            <a:chExt cx="3742127" cy="3627262"/>
          </a:xfrm>
        </p:grpSpPr>
        <p:sp>
          <p:nvSpPr>
            <p:cNvPr id="285" name="Google Shape;285;p19"/>
            <p:cNvSpPr/>
            <p:nvPr/>
          </p:nvSpPr>
          <p:spPr>
            <a:xfrm>
              <a:off x="457211" y="1182977"/>
              <a:ext cx="3742127" cy="3505948"/>
            </a:xfrm>
            <a:custGeom>
              <a:avLst/>
              <a:gdLst/>
              <a:ahLst/>
              <a:cxnLst/>
              <a:rect l="l" t="t" r="r" b="b"/>
              <a:pathLst>
                <a:path w="149730" h="140280" extrusionOk="0">
                  <a:moveTo>
                    <a:pt x="94164" y="8252"/>
                  </a:moveTo>
                  <a:lnTo>
                    <a:pt x="94164" y="22027"/>
                  </a:lnTo>
                  <a:lnTo>
                    <a:pt x="68809" y="22027"/>
                  </a:lnTo>
                  <a:lnTo>
                    <a:pt x="68809" y="8252"/>
                  </a:lnTo>
                  <a:close/>
                  <a:moveTo>
                    <a:pt x="38198" y="8252"/>
                  </a:moveTo>
                  <a:lnTo>
                    <a:pt x="38198" y="22027"/>
                  </a:lnTo>
                  <a:lnTo>
                    <a:pt x="24423" y="22027"/>
                  </a:lnTo>
                  <a:lnTo>
                    <a:pt x="24423" y="34205"/>
                  </a:lnTo>
                  <a:lnTo>
                    <a:pt x="9517" y="34205"/>
                  </a:lnTo>
                  <a:lnTo>
                    <a:pt x="9517" y="8252"/>
                  </a:lnTo>
                  <a:close/>
                  <a:moveTo>
                    <a:pt x="73002" y="41725"/>
                  </a:moveTo>
                  <a:lnTo>
                    <a:pt x="73002" y="54568"/>
                  </a:lnTo>
                  <a:lnTo>
                    <a:pt x="45119" y="54568"/>
                  </a:lnTo>
                  <a:lnTo>
                    <a:pt x="45119" y="41725"/>
                  </a:lnTo>
                  <a:close/>
                  <a:moveTo>
                    <a:pt x="105277" y="41725"/>
                  </a:moveTo>
                  <a:lnTo>
                    <a:pt x="105277" y="66147"/>
                  </a:lnTo>
                  <a:lnTo>
                    <a:pt x="91369" y="66147"/>
                  </a:lnTo>
                  <a:lnTo>
                    <a:pt x="91369" y="54568"/>
                  </a:lnTo>
                  <a:lnTo>
                    <a:pt x="76662" y="54568"/>
                  </a:lnTo>
                  <a:lnTo>
                    <a:pt x="76662" y="41725"/>
                  </a:lnTo>
                  <a:close/>
                  <a:moveTo>
                    <a:pt x="47115" y="25687"/>
                  </a:moveTo>
                  <a:lnTo>
                    <a:pt x="47115" y="38198"/>
                  </a:lnTo>
                  <a:lnTo>
                    <a:pt x="41592" y="38198"/>
                  </a:lnTo>
                  <a:lnTo>
                    <a:pt x="41592" y="58228"/>
                  </a:lnTo>
                  <a:lnTo>
                    <a:pt x="59027" y="58228"/>
                  </a:lnTo>
                  <a:lnTo>
                    <a:pt x="59027" y="68942"/>
                  </a:lnTo>
                  <a:lnTo>
                    <a:pt x="41592" y="68942"/>
                  </a:lnTo>
                  <a:lnTo>
                    <a:pt x="41592" y="76861"/>
                  </a:lnTo>
                  <a:lnTo>
                    <a:pt x="28150" y="76861"/>
                  </a:lnTo>
                  <a:lnTo>
                    <a:pt x="28150" y="25687"/>
                  </a:lnTo>
                  <a:close/>
                  <a:moveTo>
                    <a:pt x="140879" y="62288"/>
                  </a:moveTo>
                  <a:lnTo>
                    <a:pt x="140879" y="88174"/>
                  </a:lnTo>
                  <a:lnTo>
                    <a:pt x="125973" y="88174"/>
                  </a:lnTo>
                  <a:lnTo>
                    <a:pt x="125973" y="62288"/>
                  </a:lnTo>
                  <a:close/>
                  <a:moveTo>
                    <a:pt x="24423" y="96093"/>
                  </a:moveTo>
                  <a:lnTo>
                    <a:pt x="24423" y="117720"/>
                  </a:lnTo>
                  <a:lnTo>
                    <a:pt x="48513" y="117720"/>
                  </a:lnTo>
                  <a:lnTo>
                    <a:pt x="48513" y="131562"/>
                  </a:lnTo>
                  <a:lnTo>
                    <a:pt x="9517" y="131562"/>
                  </a:lnTo>
                  <a:lnTo>
                    <a:pt x="9517" y="96093"/>
                  </a:lnTo>
                  <a:close/>
                  <a:moveTo>
                    <a:pt x="94164" y="0"/>
                  </a:moveTo>
                  <a:lnTo>
                    <a:pt x="94164" y="4526"/>
                  </a:lnTo>
                  <a:lnTo>
                    <a:pt x="65083" y="4526"/>
                  </a:lnTo>
                  <a:lnTo>
                    <a:pt x="65149" y="22027"/>
                  </a:lnTo>
                  <a:lnTo>
                    <a:pt x="65149" y="25687"/>
                  </a:lnTo>
                  <a:lnTo>
                    <a:pt x="122313" y="25687"/>
                  </a:lnTo>
                  <a:lnTo>
                    <a:pt x="122313" y="50376"/>
                  </a:lnTo>
                  <a:lnTo>
                    <a:pt x="140879" y="50376"/>
                  </a:lnTo>
                  <a:lnTo>
                    <a:pt x="140879" y="58628"/>
                  </a:lnTo>
                  <a:lnTo>
                    <a:pt x="122313" y="58628"/>
                  </a:lnTo>
                  <a:lnTo>
                    <a:pt x="122313" y="114060"/>
                  </a:lnTo>
                  <a:lnTo>
                    <a:pt x="71072" y="114060"/>
                  </a:lnTo>
                  <a:lnTo>
                    <a:pt x="71072" y="117720"/>
                  </a:lnTo>
                  <a:lnTo>
                    <a:pt x="76196" y="117720"/>
                  </a:lnTo>
                  <a:lnTo>
                    <a:pt x="76196" y="131562"/>
                  </a:lnTo>
                  <a:lnTo>
                    <a:pt x="52173" y="131562"/>
                  </a:lnTo>
                  <a:lnTo>
                    <a:pt x="52173" y="117720"/>
                  </a:lnTo>
                  <a:lnTo>
                    <a:pt x="59094" y="117720"/>
                  </a:lnTo>
                  <a:lnTo>
                    <a:pt x="59094" y="114060"/>
                  </a:lnTo>
                  <a:lnTo>
                    <a:pt x="45119" y="114060"/>
                  </a:lnTo>
                  <a:lnTo>
                    <a:pt x="45119" y="101550"/>
                  </a:lnTo>
                  <a:lnTo>
                    <a:pt x="65149" y="101550"/>
                  </a:lnTo>
                  <a:lnTo>
                    <a:pt x="65149" y="98023"/>
                  </a:lnTo>
                  <a:lnTo>
                    <a:pt x="45119" y="98023"/>
                  </a:lnTo>
                  <a:lnTo>
                    <a:pt x="45119" y="85179"/>
                  </a:lnTo>
                  <a:lnTo>
                    <a:pt x="45119" y="81519"/>
                  </a:lnTo>
                  <a:lnTo>
                    <a:pt x="45119" y="72602"/>
                  </a:lnTo>
                  <a:lnTo>
                    <a:pt x="59027" y="72602"/>
                  </a:lnTo>
                  <a:lnTo>
                    <a:pt x="59027" y="81519"/>
                  </a:lnTo>
                  <a:lnTo>
                    <a:pt x="59027" y="85179"/>
                  </a:lnTo>
                  <a:lnTo>
                    <a:pt x="91369" y="85179"/>
                  </a:lnTo>
                  <a:lnTo>
                    <a:pt x="91369" y="78458"/>
                  </a:lnTo>
                  <a:lnTo>
                    <a:pt x="87709" y="78458"/>
                  </a:lnTo>
                  <a:lnTo>
                    <a:pt x="87709" y="81519"/>
                  </a:lnTo>
                  <a:lnTo>
                    <a:pt x="62687" y="81519"/>
                  </a:lnTo>
                  <a:lnTo>
                    <a:pt x="62687" y="58228"/>
                  </a:lnTo>
                  <a:lnTo>
                    <a:pt x="87709" y="58228"/>
                  </a:lnTo>
                  <a:lnTo>
                    <a:pt x="87709" y="69807"/>
                  </a:lnTo>
                  <a:lnTo>
                    <a:pt x="105277" y="69807"/>
                  </a:lnTo>
                  <a:lnTo>
                    <a:pt x="105277" y="98023"/>
                  </a:lnTo>
                  <a:lnTo>
                    <a:pt x="75397" y="98023"/>
                  </a:lnTo>
                  <a:lnTo>
                    <a:pt x="75397" y="101550"/>
                  </a:lnTo>
                  <a:lnTo>
                    <a:pt x="108804" y="101550"/>
                  </a:lnTo>
                  <a:lnTo>
                    <a:pt x="108804" y="38198"/>
                  </a:lnTo>
                  <a:lnTo>
                    <a:pt x="50775" y="38198"/>
                  </a:lnTo>
                  <a:lnTo>
                    <a:pt x="50775" y="25687"/>
                  </a:lnTo>
                  <a:lnTo>
                    <a:pt x="50775" y="22027"/>
                  </a:lnTo>
                  <a:lnTo>
                    <a:pt x="41858" y="22027"/>
                  </a:lnTo>
                  <a:lnTo>
                    <a:pt x="41858" y="8252"/>
                  </a:lnTo>
                  <a:lnTo>
                    <a:pt x="50709" y="8252"/>
                  </a:lnTo>
                  <a:lnTo>
                    <a:pt x="50709" y="4526"/>
                  </a:lnTo>
                  <a:lnTo>
                    <a:pt x="5856" y="4526"/>
                  </a:lnTo>
                  <a:lnTo>
                    <a:pt x="5856" y="34205"/>
                  </a:lnTo>
                  <a:lnTo>
                    <a:pt x="0" y="34205"/>
                  </a:lnTo>
                  <a:lnTo>
                    <a:pt x="0" y="37865"/>
                  </a:lnTo>
                  <a:lnTo>
                    <a:pt x="24423" y="37865"/>
                  </a:lnTo>
                  <a:lnTo>
                    <a:pt x="24423" y="80521"/>
                  </a:lnTo>
                  <a:lnTo>
                    <a:pt x="41592" y="80521"/>
                  </a:lnTo>
                  <a:lnTo>
                    <a:pt x="41592" y="101550"/>
                  </a:lnTo>
                  <a:lnTo>
                    <a:pt x="41592" y="114060"/>
                  </a:lnTo>
                  <a:lnTo>
                    <a:pt x="28150" y="114060"/>
                  </a:lnTo>
                  <a:lnTo>
                    <a:pt x="28150" y="92433"/>
                  </a:lnTo>
                  <a:lnTo>
                    <a:pt x="9517" y="92433"/>
                  </a:lnTo>
                  <a:lnTo>
                    <a:pt x="9517" y="46383"/>
                  </a:lnTo>
                  <a:lnTo>
                    <a:pt x="5856" y="46450"/>
                  </a:lnTo>
                  <a:lnTo>
                    <a:pt x="0" y="46450"/>
                  </a:lnTo>
                  <a:lnTo>
                    <a:pt x="0" y="50110"/>
                  </a:lnTo>
                  <a:lnTo>
                    <a:pt x="5856" y="50110"/>
                  </a:lnTo>
                  <a:lnTo>
                    <a:pt x="5856" y="135222"/>
                  </a:lnTo>
                  <a:lnTo>
                    <a:pt x="76196" y="135222"/>
                  </a:lnTo>
                  <a:lnTo>
                    <a:pt x="76196" y="140280"/>
                  </a:lnTo>
                  <a:lnTo>
                    <a:pt x="79856" y="140280"/>
                  </a:lnTo>
                  <a:lnTo>
                    <a:pt x="79856" y="135222"/>
                  </a:lnTo>
                  <a:lnTo>
                    <a:pt x="79856" y="131562"/>
                  </a:lnTo>
                  <a:lnTo>
                    <a:pt x="79856" y="117720"/>
                  </a:lnTo>
                  <a:lnTo>
                    <a:pt x="112730" y="117720"/>
                  </a:lnTo>
                  <a:lnTo>
                    <a:pt x="112730" y="131562"/>
                  </a:lnTo>
                  <a:lnTo>
                    <a:pt x="91369" y="131562"/>
                  </a:lnTo>
                  <a:lnTo>
                    <a:pt x="91369" y="135222"/>
                  </a:lnTo>
                  <a:lnTo>
                    <a:pt x="91369" y="140280"/>
                  </a:lnTo>
                  <a:lnTo>
                    <a:pt x="95029" y="140280"/>
                  </a:lnTo>
                  <a:lnTo>
                    <a:pt x="95029" y="135222"/>
                  </a:lnTo>
                  <a:lnTo>
                    <a:pt x="144539" y="135222"/>
                  </a:lnTo>
                  <a:lnTo>
                    <a:pt x="144539" y="102881"/>
                  </a:lnTo>
                  <a:lnTo>
                    <a:pt x="149730" y="102881"/>
                  </a:lnTo>
                  <a:lnTo>
                    <a:pt x="149730" y="99154"/>
                  </a:lnTo>
                  <a:lnTo>
                    <a:pt x="140879" y="99154"/>
                  </a:lnTo>
                  <a:lnTo>
                    <a:pt x="140879" y="131562"/>
                  </a:lnTo>
                  <a:lnTo>
                    <a:pt x="116390" y="131562"/>
                  </a:lnTo>
                  <a:lnTo>
                    <a:pt x="116390" y="117720"/>
                  </a:lnTo>
                  <a:lnTo>
                    <a:pt x="125973" y="117720"/>
                  </a:lnTo>
                  <a:lnTo>
                    <a:pt x="125973" y="91834"/>
                  </a:lnTo>
                  <a:lnTo>
                    <a:pt x="149730" y="91834"/>
                  </a:lnTo>
                  <a:lnTo>
                    <a:pt x="149730" y="88174"/>
                  </a:lnTo>
                  <a:lnTo>
                    <a:pt x="144539" y="88174"/>
                  </a:lnTo>
                  <a:lnTo>
                    <a:pt x="144539" y="4526"/>
                  </a:lnTo>
                  <a:lnTo>
                    <a:pt x="113595" y="4526"/>
                  </a:lnTo>
                  <a:lnTo>
                    <a:pt x="113595" y="0"/>
                  </a:lnTo>
                  <a:lnTo>
                    <a:pt x="109935" y="0"/>
                  </a:lnTo>
                  <a:lnTo>
                    <a:pt x="109935" y="4526"/>
                  </a:lnTo>
                  <a:lnTo>
                    <a:pt x="109935" y="8252"/>
                  </a:lnTo>
                  <a:lnTo>
                    <a:pt x="140879" y="8252"/>
                  </a:lnTo>
                  <a:lnTo>
                    <a:pt x="140879" y="46716"/>
                  </a:lnTo>
                  <a:lnTo>
                    <a:pt x="125973" y="46716"/>
                  </a:lnTo>
                  <a:lnTo>
                    <a:pt x="125973" y="22027"/>
                  </a:lnTo>
                  <a:lnTo>
                    <a:pt x="97824" y="22027"/>
                  </a:lnTo>
                  <a:lnTo>
                    <a:pt x="97824" y="8252"/>
                  </a:lnTo>
                  <a:lnTo>
                    <a:pt x="97824" y="4526"/>
                  </a:lnTo>
                  <a:lnTo>
                    <a:pt x="97824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86" name="Google Shape;286;p19"/>
            <p:cNvGrpSpPr/>
            <p:nvPr/>
          </p:nvGrpSpPr>
          <p:grpSpPr>
            <a:xfrm>
              <a:off x="1543649" y="1061663"/>
              <a:ext cx="1818601" cy="2807237"/>
              <a:chOff x="1543649" y="1061663"/>
              <a:chExt cx="1818601" cy="2807237"/>
            </a:xfrm>
          </p:grpSpPr>
          <p:sp>
            <p:nvSpPr>
              <p:cNvPr id="287" name="Google Shape;287;p19"/>
              <p:cNvSpPr/>
              <p:nvPr/>
            </p:nvSpPr>
            <p:spPr>
              <a:xfrm>
                <a:off x="1918450" y="1387400"/>
                <a:ext cx="1443800" cy="2481500"/>
              </a:xfrm>
              <a:custGeom>
                <a:avLst/>
                <a:gdLst/>
                <a:ahLst/>
                <a:cxnLst/>
                <a:rect l="l" t="t" r="r" b="b"/>
                <a:pathLst>
                  <a:path w="57752" h="99260" extrusionOk="0">
                    <a:moveTo>
                      <a:pt x="0" y="0"/>
                    </a:moveTo>
                    <a:lnTo>
                      <a:pt x="0" y="23912"/>
                    </a:lnTo>
                    <a:lnTo>
                      <a:pt x="57752" y="23912"/>
                    </a:lnTo>
                    <a:lnTo>
                      <a:pt x="57752" y="99260"/>
                    </a:lnTo>
                    <a:lnTo>
                      <a:pt x="11731" y="99260"/>
                    </a:lnTo>
                    <a:lnTo>
                      <a:pt x="11731" y="83469"/>
                    </a:lnTo>
                    <a:lnTo>
                      <a:pt x="41960" y="83469"/>
                    </a:lnTo>
                    <a:lnTo>
                      <a:pt x="41960" y="65421"/>
                    </a:lnTo>
                    <a:lnTo>
                      <a:pt x="17536" y="65662"/>
                    </a:lnTo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pPr defTabSz="1219170">
                  <a:buClr>
                    <a:srgbClr val="000000"/>
                  </a:buClr>
                </a:pPr>
                <a:endParaRPr lang="en-US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88" name="Google Shape;288;p19"/>
              <p:cNvGrpSpPr/>
              <p:nvPr/>
            </p:nvGrpSpPr>
            <p:grpSpPr>
              <a:xfrm>
                <a:off x="1543649" y="1061663"/>
                <a:ext cx="749959" cy="713742"/>
                <a:chOff x="3017824" y="1024638"/>
                <a:chExt cx="749959" cy="713742"/>
              </a:xfrm>
            </p:grpSpPr>
            <p:sp>
              <p:nvSpPr>
                <p:cNvPr id="289" name="Google Shape;289;p19"/>
                <p:cNvSpPr/>
                <p:nvPr/>
              </p:nvSpPr>
              <p:spPr>
                <a:xfrm>
                  <a:off x="3295809" y="1475880"/>
                  <a:ext cx="204326" cy="262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13510" extrusionOk="0">
                      <a:moveTo>
                        <a:pt x="5258" y="1"/>
                      </a:moveTo>
                      <a:lnTo>
                        <a:pt x="4193" y="67"/>
                      </a:lnTo>
                      <a:lnTo>
                        <a:pt x="3195" y="267"/>
                      </a:lnTo>
                      <a:lnTo>
                        <a:pt x="2330" y="599"/>
                      </a:lnTo>
                      <a:lnTo>
                        <a:pt x="1931" y="799"/>
                      </a:lnTo>
                      <a:lnTo>
                        <a:pt x="1531" y="999"/>
                      </a:lnTo>
                      <a:lnTo>
                        <a:pt x="1199" y="1331"/>
                      </a:lnTo>
                      <a:lnTo>
                        <a:pt x="932" y="1598"/>
                      </a:lnTo>
                      <a:lnTo>
                        <a:pt x="666" y="1930"/>
                      </a:lnTo>
                      <a:lnTo>
                        <a:pt x="400" y="2330"/>
                      </a:lnTo>
                      <a:lnTo>
                        <a:pt x="267" y="2729"/>
                      </a:lnTo>
                      <a:lnTo>
                        <a:pt x="134" y="3195"/>
                      </a:lnTo>
                      <a:lnTo>
                        <a:pt x="67" y="3661"/>
                      </a:lnTo>
                      <a:lnTo>
                        <a:pt x="1" y="4193"/>
                      </a:lnTo>
                      <a:lnTo>
                        <a:pt x="1" y="8918"/>
                      </a:lnTo>
                      <a:lnTo>
                        <a:pt x="67" y="9450"/>
                      </a:lnTo>
                      <a:lnTo>
                        <a:pt x="134" y="9982"/>
                      </a:lnTo>
                      <a:lnTo>
                        <a:pt x="267" y="10448"/>
                      </a:lnTo>
                      <a:lnTo>
                        <a:pt x="400" y="10848"/>
                      </a:lnTo>
                      <a:lnTo>
                        <a:pt x="666" y="11313"/>
                      </a:lnTo>
                      <a:lnTo>
                        <a:pt x="932" y="11646"/>
                      </a:lnTo>
                      <a:lnTo>
                        <a:pt x="1199" y="11979"/>
                      </a:lnTo>
                      <a:lnTo>
                        <a:pt x="1531" y="12312"/>
                      </a:lnTo>
                      <a:lnTo>
                        <a:pt x="1931" y="12578"/>
                      </a:lnTo>
                      <a:lnTo>
                        <a:pt x="2330" y="12844"/>
                      </a:lnTo>
                      <a:lnTo>
                        <a:pt x="2729" y="13044"/>
                      </a:lnTo>
                      <a:lnTo>
                        <a:pt x="3195" y="13177"/>
                      </a:lnTo>
                      <a:lnTo>
                        <a:pt x="3727" y="13310"/>
                      </a:lnTo>
                      <a:lnTo>
                        <a:pt x="4193" y="13443"/>
                      </a:lnTo>
                      <a:lnTo>
                        <a:pt x="5258" y="13509"/>
                      </a:lnTo>
                      <a:lnTo>
                        <a:pt x="6323" y="13443"/>
                      </a:lnTo>
                      <a:lnTo>
                        <a:pt x="6855" y="13310"/>
                      </a:lnTo>
                      <a:lnTo>
                        <a:pt x="7321" y="13177"/>
                      </a:lnTo>
                      <a:lnTo>
                        <a:pt x="7787" y="13044"/>
                      </a:lnTo>
                      <a:lnTo>
                        <a:pt x="8186" y="12844"/>
                      </a:lnTo>
                      <a:lnTo>
                        <a:pt x="8585" y="12578"/>
                      </a:lnTo>
                      <a:lnTo>
                        <a:pt x="8985" y="12312"/>
                      </a:lnTo>
                      <a:lnTo>
                        <a:pt x="9317" y="11979"/>
                      </a:lnTo>
                      <a:lnTo>
                        <a:pt x="9583" y="11646"/>
                      </a:lnTo>
                      <a:lnTo>
                        <a:pt x="9850" y="11313"/>
                      </a:lnTo>
                      <a:lnTo>
                        <a:pt x="10116" y="10848"/>
                      </a:lnTo>
                      <a:lnTo>
                        <a:pt x="10249" y="10448"/>
                      </a:lnTo>
                      <a:lnTo>
                        <a:pt x="10382" y="9982"/>
                      </a:lnTo>
                      <a:lnTo>
                        <a:pt x="10515" y="9450"/>
                      </a:lnTo>
                      <a:lnTo>
                        <a:pt x="10515" y="8918"/>
                      </a:lnTo>
                      <a:lnTo>
                        <a:pt x="10515" y="4193"/>
                      </a:lnTo>
                      <a:lnTo>
                        <a:pt x="10515" y="3661"/>
                      </a:lnTo>
                      <a:lnTo>
                        <a:pt x="10382" y="3195"/>
                      </a:lnTo>
                      <a:lnTo>
                        <a:pt x="10249" y="2729"/>
                      </a:lnTo>
                      <a:lnTo>
                        <a:pt x="10116" y="2330"/>
                      </a:lnTo>
                      <a:lnTo>
                        <a:pt x="9850" y="1930"/>
                      </a:lnTo>
                      <a:lnTo>
                        <a:pt x="9583" y="1598"/>
                      </a:lnTo>
                      <a:lnTo>
                        <a:pt x="9317" y="1331"/>
                      </a:lnTo>
                      <a:lnTo>
                        <a:pt x="8985" y="999"/>
                      </a:lnTo>
                      <a:lnTo>
                        <a:pt x="8585" y="799"/>
                      </a:lnTo>
                      <a:lnTo>
                        <a:pt x="8186" y="599"/>
                      </a:lnTo>
                      <a:lnTo>
                        <a:pt x="7321" y="267"/>
                      </a:lnTo>
                      <a:lnTo>
                        <a:pt x="6323" y="67"/>
                      </a:lnTo>
                      <a:lnTo>
                        <a:pt x="525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0" name="Google Shape;290;p19"/>
                <p:cNvSpPr/>
                <p:nvPr/>
              </p:nvSpPr>
              <p:spPr>
                <a:xfrm>
                  <a:off x="3295809" y="1603885"/>
                  <a:ext cx="204326" cy="41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2131" extrusionOk="0">
                      <a:moveTo>
                        <a:pt x="1" y="1"/>
                      </a:moveTo>
                      <a:lnTo>
                        <a:pt x="1" y="1132"/>
                      </a:lnTo>
                      <a:lnTo>
                        <a:pt x="1065" y="1531"/>
                      </a:lnTo>
                      <a:lnTo>
                        <a:pt x="2396" y="1797"/>
                      </a:lnTo>
                      <a:lnTo>
                        <a:pt x="3794" y="2064"/>
                      </a:lnTo>
                      <a:lnTo>
                        <a:pt x="4592" y="2130"/>
                      </a:lnTo>
                      <a:lnTo>
                        <a:pt x="5391" y="2130"/>
                      </a:lnTo>
                      <a:lnTo>
                        <a:pt x="6589" y="2064"/>
                      </a:lnTo>
                      <a:lnTo>
                        <a:pt x="7853" y="1930"/>
                      </a:lnTo>
                      <a:lnTo>
                        <a:pt x="9184" y="1598"/>
                      </a:lnTo>
                      <a:lnTo>
                        <a:pt x="10515" y="1198"/>
                      </a:lnTo>
                      <a:lnTo>
                        <a:pt x="10515" y="67"/>
                      </a:lnTo>
                      <a:lnTo>
                        <a:pt x="9650" y="400"/>
                      </a:lnTo>
                      <a:lnTo>
                        <a:pt x="8851" y="666"/>
                      </a:lnTo>
                      <a:lnTo>
                        <a:pt x="8053" y="799"/>
                      </a:lnTo>
                      <a:lnTo>
                        <a:pt x="7254" y="932"/>
                      </a:lnTo>
                      <a:lnTo>
                        <a:pt x="6522" y="1065"/>
                      </a:lnTo>
                      <a:lnTo>
                        <a:pt x="4326" y="1065"/>
                      </a:lnTo>
                      <a:lnTo>
                        <a:pt x="3062" y="866"/>
                      </a:lnTo>
                      <a:lnTo>
                        <a:pt x="1864" y="600"/>
                      </a:lnTo>
                      <a:lnTo>
                        <a:pt x="866" y="33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1" name="Google Shape;291;p19"/>
                <p:cNvSpPr/>
                <p:nvPr/>
              </p:nvSpPr>
              <p:spPr>
                <a:xfrm>
                  <a:off x="3295809" y="1656910"/>
                  <a:ext cx="204326" cy="40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6" h="2063" extrusionOk="0">
                      <a:moveTo>
                        <a:pt x="1" y="0"/>
                      </a:moveTo>
                      <a:lnTo>
                        <a:pt x="134" y="599"/>
                      </a:lnTo>
                      <a:lnTo>
                        <a:pt x="267" y="1198"/>
                      </a:lnTo>
                      <a:lnTo>
                        <a:pt x="1332" y="1531"/>
                      </a:lnTo>
                      <a:lnTo>
                        <a:pt x="2530" y="1797"/>
                      </a:lnTo>
                      <a:lnTo>
                        <a:pt x="3927" y="1996"/>
                      </a:lnTo>
                      <a:lnTo>
                        <a:pt x="5391" y="2063"/>
                      </a:lnTo>
                      <a:lnTo>
                        <a:pt x="6522" y="2063"/>
                      </a:lnTo>
                      <a:lnTo>
                        <a:pt x="7720" y="1930"/>
                      </a:lnTo>
                      <a:lnTo>
                        <a:pt x="8985" y="1664"/>
                      </a:lnTo>
                      <a:lnTo>
                        <a:pt x="10182" y="1264"/>
                      </a:lnTo>
                      <a:lnTo>
                        <a:pt x="10382" y="665"/>
                      </a:lnTo>
                      <a:lnTo>
                        <a:pt x="10515" y="67"/>
                      </a:lnTo>
                      <a:lnTo>
                        <a:pt x="9650" y="333"/>
                      </a:lnTo>
                      <a:lnTo>
                        <a:pt x="8851" y="599"/>
                      </a:lnTo>
                      <a:lnTo>
                        <a:pt x="8053" y="799"/>
                      </a:lnTo>
                      <a:lnTo>
                        <a:pt x="7254" y="932"/>
                      </a:lnTo>
                      <a:lnTo>
                        <a:pt x="6456" y="998"/>
                      </a:lnTo>
                      <a:lnTo>
                        <a:pt x="5724" y="1065"/>
                      </a:lnTo>
                      <a:lnTo>
                        <a:pt x="4326" y="998"/>
                      </a:lnTo>
                      <a:lnTo>
                        <a:pt x="3062" y="865"/>
                      </a:lnTo>
                      <a:lnTo>
                        <a:pt x="1864" y="599"/>
                      </a:lnTo>
                      <a:lnTo>
                        <a:pt x="866" y="3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" name="Google Shape;292;p19"/>
                <p:cNvSpPr/>
                <p:nvPr/>
              </p:nvSpPr>
              <p:spPr>
                <a:xfrm>
                  <a:off x="3218225" y="1235395"/>
                  <a:ext cx="359474" cy="354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1" h="18234" extrusionOk="0">
                      <a:moveTo>
                        <a:pt x="9251" y="0"/>
                      </a:moveTo>
                      <a:lnTo>
                        <a:pt x="8319" y="67"/>
                      </a:lnTo>
                      <a:lnTo>
                        <a:pt x="7388" y="200"/>
                      </a:lnTo>
                      <a:lnTo>
                        <a:pt x="6523" y="466"/>
                      </a:lnTo>
                      <a:lnTo>
                        <a:pt x="5657" y="732"/>
                      </a:lnTo>
                      <a:lnTo>
                        <a:pt x="4859" y="1131"/>
                      </a:lnTo>
                      <a:lnTo>
                        <a:pt x="4060" y="1597"/>
                      </a:lnTo>
                      <a:lnTo>
                        <a:pt x="3328" y="2129"/>
                      </a:lnTo>
                      <a:lnTo>
                        <a:pt x="2729" y="2662"/>
                      </a:lnTo>
                      <a:lnTo>
                        <a:pt x="2130" y="3327"/>
                      </a:lnTo>
                      <a:lnTo>
                        <a:pt x="1598" y="4059"/>
                      </a:lnTo>
                      <a:lnTo>
                        <a:pt x="1132" y="4791"/>
                      </a:lnTo>
                      <a:lnTo>
                        <a:pt x="733" y="5590"/>
                      </a:lnTo>
                      <a:lnTo>
                        <a:pt x="400" y="6388"/>
                      </a:lnTo>
                      <a:lnTo>
                        <a:pt x="201" y="7320"/>
                      </a:lnTo>
                      <a:lnTo>
                        <a:pt x="1" y="8185"/>
                      </a:lnTo>
                      <a:lnTo>
                        <a:pt x="1" y="9117"/>
                      </a:lnTo>
                      <a:lnTo>
                        <a:pt x="1" y="10048"/>
                      </a:lnTo>
                      <a:lnTo>
                        <a:pt x="201" y="10980"/>
                      </a:lnTo>
                      <a:lnTo>
                        <a:pt x="400" y="11845"/>
                      </a:lnTo>
                      <a:lnTo>
                        <a:pt x="733" y="12644"/>
                      </a:lnTo>
                      <a:lnTo>
                        <a:pt x="1132" y="13442"/>
                      </a:lnTo>
                      <a:lnTo>
                        <a:pt x="1598" y="14241"/>
                      </a:lnTo>
                      <a:lnTo>
                        <a:pt x="2130" y="14906"/>
                      </a:lnTo>
                      <a:lnTo>
                        <a:pt x="2729" y="15572"/>
                      </a:lnTo>
                      <a:lnTo>
                        <a:pt x="3328" y="16171"/>
                      </a:lnTo>
                      <a:lnTo>
                        <a:pt x="4060" y="16637"/>
                      </a:lnTo>
                      <a:lnTo>
                        <a:pt x="4859" y="17102"/>
                      </a:lnTo>
                      <a:lnTo>
                        <a:pt x="5657" y="17502"/>
                      </a:lnTo>
                      <a:lnTo>
                        <a:pt x="6523" y="17834"/>
                      </a:lnTo>
                      <a:lnTo>
                        <a:pt x="7388" y="18034"/>
                      </a:lnTo>
                      <a:lnTo>
                        <a:pt x="8319" y="18167"/>
                      </a:lnTo>
                      <a:lnTo>
                        <a:pt x="9251" y="18234"/>
                      </a:lnTo>
                      <a:lnTo>
                        <a:pt x="10183" y="18167"/>
                      </a:lnTo>
                      <a:lnTo>
                        <a:pt x="11114" y="18034"/>
                      </a:lnTo>
                      <a:lnTo>
                        <a:pt x="11979" y="17834"/>
                      </a:lnTo>
                      <a:lnTo>
                        <a:pt x="12844" y="17502"/>
                      </a:lnTo>
                      <a:lnTo>
                        <a:pt x="13643" y="17102"/>
                      </a:lnTo>
                      <a:lnTo>
                        <a:pt x="14442" y="16637"/>
                      </a:lnTo>
                      <a:lnTo>
                        <a:pt x="15174" y="16171"/>
                      </a:lnTo>
                      <a:lnTo>
                        <a:pt x="15839" y="15572"/>
                      </a:lnTo>
                      <a:lnTo>
                        <a:pt x="16438" y="14906"/>
                      </a:lnTo>
                      <a:lnTo>
                        <a:pt x="16970" y="14241"/>
                      </a:lnTo>
                      <a:lnTo>
                        <a:pt x="17436" y="13442"/>
                      </a:lnTo>
                      <a:lnTo>
                        <a:pt x="17769" y="12644"/>
                      </a:lnTo>
                      <a:lnTo>
                        <a:pt x="18102" y="11845"/>
                      </a:lnTo>
                      <a:lnTo>
                        <a:pt x="18368" y="10980"/>
                      </a:lnTo>
                      <a:lnTo>
                        <a:pt x="18501" y="10048"/>
                      </a:lnTo>
                      <a:lnTo>
                        <a:pt x="18501" y="9117"/>
                      </a:lnTo>
                      <a:lnTo>
                        <a:pt x="18501" y="8185"/>
                      </a:lnTo>
                      <a:lnTo>
                        <a:pt x="18368" y="7320"/>
                      </a:lnTo>
                      <a:lnTo>
                        <a:pt x="18102" y="6388"/>
                      </a:lnTo>
                      <a:lnTo>
                        <a:pt x="17769" y="5590"/>
                      </a:lnTo>
                      <a:lnTo>
                        <a:pt x="17436" y="4791"/>
                      </a:lnTo>
                      <a:lnTo>
                        <a:pt x="16970" y="4059"/>
                      </a:lnTo>
                      <a:lnTo>
                        <a:pt x="16438" y="3327"/>
                      </a:lnTo>
                      <a:lnTo>
                        <a:pt x="15839" y="2662"/>
                      </a:lnTo>
                      <a:lnTo>
                        <a:pt x="15174" y="2129"/>
                      </a:lnTo>
                      <a:lnTo>
                        <a:pt x="14442" y="1597"/>
                      </a:lnTo>
                      <a:lnTo>
                        <a:pt x="13643" y="1131"/>
                      </a:lnTo>
                      <a:lnTo>
                        <a:pt x="12844" y="732"/>
                      </a:lnTo>
                      <a:lnTo>
                        <a:pt x="11979" y="466"/>
                      </a:lnTo>
                      <a:lnTo>
                        <a:pt x="11114" y="200"/>
                      </a:lnTo>
                      <a:lnTo>
                        <a:pt x="10183" y="67"/>
                      </a:lnTo>
                      <a:lnTo>
                        <a:pt x="925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" name="Google Shape;293;p19"/>
                <p:cNvSpPr/>
                <p:nvPr/>
              </p:nvSpPr>
              <p:spPr>
                <a:xfrm>
                  <a:off x="3312616" y="1397014"/>
                  <a:ext cx="173296" cy="179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19" h="9251" extrusionOk="0">
                      <a:moveTo>
                        <a:pt x="533" y="0"/>
                      </a:moveTo>
                      <a:lnTo>
                        <a:pt x="267" y="67"/>
                      </a:lnTo>
                      <a:lnTo>
                        <a:pt x="67" y="266"/>
                      </a:lnTo>
                      <a:lnTo>
                        <a:pt x="1" y="533"/>
                      </a:lnTo>
                      <a:lnTo>
                        <a:pt x="1" y="8784"/>
                      </a:lnTo>
                      <a:lnTo>
                        <a:pt x="467" y="9051"/>
                      </a:lnTo>
                      <a:lnTo>
                        <a:pt x="999" y="9250"/>
                      </a:lnTo>
                      <a:lnTo>
                        <a:pt x="999" y="1464"/>
                      </a:lnTo>
                      <a:lnTo>
                        <a:pt x="4060" y="3328"/>
                      </a:lnTo>
                      <a:lnTo>
                        <a:pt x="4326" y="3394"/>
                      </a:lnTo>
                      <a:lnTo>
                        <a:pt x="4593" y="3328"/>
                      </a:lnTo>
                      <a:lnTo>
                        <a:pt x="7920" y="1464"/>
                      </a:lnTo>
                      <a:lnTo>
                        <a:pt x="7920" y="9250"/>
                      </a:lnTo>
                      <a:lnTo>
                        <a:pt x="8918" y="8718"/>
                      </a:lnTo>
                      <a:lnTo>
                        <a:pt x="8918" y="533"/>
                      </a:lnTo>
                      <a:lnTo>
                        <a:pt x="8852" y="266"/>
                      </a:lnTo>
                      <a:lnTo>
                        <a:pt x="8652" y="67"/>
                      </a:lnTo>
                      <a:lnTo>
                        <a:pt x="8452" y="0"/>
                      </a:lnTo>
                      <a:lnTo>
                        <a:pt x="8186" y="67"/>
                      </a:lnTo>
                      <a:lnTo>
                        <a:pt x="4326" y="2263"/>
                      </a:lnTo>
                      <a:lnTo>
                        <a:pt x="799" y="67"/>
                      </a:lnTo>
                      <a:lnTo>
                        <a:pt x="53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4" name="Google Shape;294;p19"/>
                <p:cNvSpPr/>
                <p:nvPr/>
              </p:nvSpPr>
              <p:spPr>
                <a:xfrm>
                  <a:off x="3017824" y="1369851"/>
                  <a:ext cx="155168" cy="6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6" h="3129" extrusionOk="0">
                      <a:moveTo>
                        <a:pt x="0" y="1"/>
                      </a:moveTo>
                      <a:lnTo>
                        <a:pt x="0" y="3128"/>
                      </a:lnTo>
                      <a:lnTo>
                        <a:pt x="7986" y="15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5" name="Google Shape;295;p19"/>
                <p:cNvSpPr/>
                <p:nvPr/>
              </p:nvSpPr>
              <p:spPr>
                <a:xfrm>
                  <a:off x="3612596" y="1369851"/>
                  <a:ext cx="155187" cy="60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7" h="3129" extrusionOk="0">
                      <a:moveTo>
                        <a:pt x="7986" y="1"/>
                      </a:moveTo>
                      <a:lnTo>
                        <a:pt x="1" y="1531"/>
                      </a:lnTo>
                      <a:lnTo>
                        <a:pt x="7986" y="3128"/>
                      </a:lnTo>
                      <a:lnTo>
                        <a:pt x="798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6" name="Google Shape;296;p19"/>
                <p:cNvSpPr/>
                <p:nvPr/>
              </p:nvSpPr>
              <p:spPr>
                <a:xfrm>
                  <a:off x="3361754" y="1024638"/>
                  <a:ext cx="62079" cy="155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" h="7986" extrusionOk="0">
                      <a:moveTo>
                        <a:pt x="1" y="0"/>
                      </a:moveTo>
                      <a:lnTo>
                        <a:pt x="1598" y="7986"/>
                      </a:lnTo>
                      <a:lnTo>
                        <a:pt x="319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7" name="Google Shape;297;p19"/>
                <p:cNvSpPr/>
                <p:nvPr/>
              </p:nvSpPr>
              <p:spPr>
                <a:xfrm>
                  <a:off x="3105745" y="1112559"/>
                  <a:ext cx="131910" cy="13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9" h="6788" extrusionOk="0">
                      <a:moveTo>
                        <a:pt x="2263" y="0"/>
                      </a:moveTo>
                      <a:lnTo>
                        <a:pt x="0" y="2263"/>
                      </a:lnTo>
                      <a:lnTo>
                        <a:pt x="6788" y="6788"/>
                      </a:lnTo>
                      <a:lnTo>
                        <a:pt x="226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8" name="Google Shape;298;p19"/>
                <p:cNvSpPr/>
                <p:nvPr/>
              </p:nvSpPr>
              <p:spPr>
                <a:xfrm>
                  <a:off x="3547952" y="1112559"/>
                  <a:ext cx="131891" cy="1318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" h="6788" extrusionOk="0">
                      <a:moveTo>
                        <a:pt x="4592" y="0"/>
                      </a:moveTo>
                      <a:lnTo>
                        <a:pt x="0" y="6788"/>
                      </a:lnTo>
                      <a:lnTo>
                        <a:pt x="6788" y="2263"/>
                      </a:lnTo>
                      <a:lnTo>
                        <a:pt x="459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99" name="Google Shape;299;p19"/>
              <p:cNvGrpSpPr/>
              <p:nvPr/>
            </p:nvGrpSpPr>
            <p:grpSpPr>
              <a:xfrm>
                <a:off x="2172435" y="2372018"/>
                <a:ext cx="656851" cy="703405"/>
                <a:chOff x="5659410" y="1497856"/>
                <a:chExt cx="656851" cy="703405"/>
              </a:xfrm>
            </p:grpSpPr>
            <p:sp>
              <p:nvSpPr>
                <p:cNvPr id="300" name="Google Shape;300;p19"/>
                <p:cNvSpPr/>
                <p:nvPr/>
              </p:nvSpPr>
              <p:spPr>
                <a:xfrm>
                  <a:off x="5819746" y="1497856"/>
                  <a:ext cx="496514" cy="394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54" h="20298" extrusionOk="0">
                      <a:moveTo>
                        <a:pt x="4792" y="1"/>
                      </a:moveTo>
                      <a:lnTo>
                        <a:pt x="3993" y="67"/>
                      </a:lnTo>
                      <a:lnTo>
                        <a:pt x="3194" y="200"/>
                      </a:lnTo>
                      <a:lnTo>
                        <a:pt x="2396" y="400"/>
                      </a:lnTo>
                      <a:lnTo>
                        <a:pt x="1597" y="666"/>
                      </a:lnTo>
                      <a:lnTo>
                        <a:pt x="799" y="999"/>
                      </a:lnTo>
                      <a:lnTo>
                        <a:pt x="0" y="1398"/>
                      </a:lnTo>
                      <a:lnTo>
                        <a:pt x="0" y="18900"/>
                      </a:lnTo>
                      <a:lnTo>
                        <a:pt x="799" y="18501"/>
                      </a:lnTo>
                      <a:lnTo>
                        <a:pt x="1597" y="18168"/>
                      </a:lnTo>
                      <a:lnTo>
                        <a:pt x="2396" y="17902"/>
                      </a:lnTo>
                      <a:lnTo>
                        <a:pt x="3194" y="17702"/>
                      </a:lnTo>
                      <a:lnTo>
                        <a:pt x="3993" y="17569"/>
                      </a:lnTo>
                      <a:lnTo>
                        <a:pt x="4792" y="17502"/>
                      </a:lnTo>
                      <a:lnTo>
                        <a:pt x="5590" y="17502"/>
                      </a:lnTo>
                      <a:lnTo>
                        <a:pt x="6389" y="17569"/>
                      </a:lnTo>
                      <a:lnTo>
                        <a:pt x="7986" y="17702"/>
                      </a:lnTo>
                      <a:lnTo>
                        <a:pt x="9583" y="18035"/>
                      </a:lnTo>
                      <a:lnTo>
                        <a:pt x="11180" y="18434"/>
                      </a:lnTo>
                      <a:lnTo>
                        <a:pt x="12777" y="18900"/>
                      </a:lnTo>
                      <a:lnTo>
                        <a:pt x="14374" y="19366"/>
                      </a:lnTo>
                      <a:lnTo>
                        <a:pt x="15971" y="19765"/>
                      </a:lnTo>
                      <a:lnTo>
                        <a:pt x="17568" y="20098"/>
                      </a:lnTo>
                      <a:lnTo>
                        <a:pt x="19166" y="20297"/>
                      </a:lnTo>
                      <a:lnTo>
                        <a:pt x="20763" y="20297"/>
                      </a:lnTo>
                      <a:lnTo>
                        <a:pt x="21561" y="20231"/>
                      </a:lnTo>
                      <a:lnTo>
                        <a:pt x="22360" y="20098"/>
                      </a:lnTo>
                      <a:lnTo>
                        <a:pt x="23158" y="19898"/>
                      </a:lnTo>
                      <a:lnTo>
                        <a:pt x="23957" y="19698"/>
                      </a:lnTo>
                      <a:lnTo>
                        <a:pt x="24755" y="19366"/>
                      </a:lnTo>
                      <a:lnTo>
                        <a:pt x="25554" y="18900"/>
                      </a:lnTo>
                      <a:lnTo>
                        <a:pt x="25554" y="1398"/>
                      </a:lnTo>
                      <a:lnTo>
                        <a:pt x="24755" y="1864"/>
                      </a:lnTo>
                      <a:lnTo>
                        <a:pt x="23957" y="2197"/>
                      </a:lnTo>
                      <a:lnTo>
                        <a:pt x="23158" y="2463"/>
                      </a:lnTo>
                      <a:lnTo>
                        <a:pt x="22360" y="2596"/>
                      </a:lnTo>
                      <a:lnTo>
                        <a:pt x="21561" y="2729"/>
                      </a:lnTo>
                      <a:lnTo>
                        <a:pt x="20763" y="2796"/>
                      </a:lnTo>
                      <a:lnTo>
                        <a:pt x="19964" y="2862"/>
                      </a:lnTo>
                      <a:lnTo>
                        <a:pt x="19166" y="2796"/>
                      </a:lnTo>
                      <a:lnTo>
                        <a:pt x="17568" y="2596"/>
                      </a:lnTo>
                      <a:lnTo>
                        <a:pt x="15971" y="2263"/>
                      </a:lnTo>
                      <a:lnTo>
                        <a:pt x="14374" y="1864"/>
                      </a:lnTo>
                      <a:lnTo>
                        <a:pt x="12777" y="1398"/>
                      </a:lnTo>
                      <a:lnTo>
                        <a:pt x="11180" y="999"/>
                      </a:lnTo>
                      <a:lnTo>
                        <a:pt x="9583" y="533"/>
                      </a:lnTo>
                      <a:lnTo>
                        <a:pt x="7986" y="267"/>
                      </a:lnTo>
                      <a:lnTo>
                        <a:pt x="6389" y="67"/>
                      </a:lnTo>
                      <a:lnTo>
                        <a:pt x="5590" y="1"/>
                      </a:lnTo>
                      <a:close/>
                    </a:path>
                  </a:pathLst>
                </a:custGeom>
                <a:solidFill>
                  <a:srgbClr val="1228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1" name="Google Shape;301;p19"/>
                <p:cNvSpPr/>
                <p:nvPr/>
              </p:nvSpPr>
              <p:spPr>
                <a:xfrm>
                  <a:off x="5943865" y="1562519"/>
                  <a:ext cx="259915" cy="261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" h="13443" extrusionOk="0">
                      <a:moveTo>
                        <a:pt x="6722" y="0"/>
                      </a:moveTo>
                      <a:lnTo>
                        <a:pt x="5990" y="67"/>
                      </a:lnTo>
                      <a:lnTo>
                        <a:pt x="5324" y="133"/>
                      </a:lnTo>
                      <a:lnTo>
                        <a:pt x="4725" y="333"/>
                      </a:lnTo>
                      <a:lnTo>
                        <a:pt x="4060" y="533"/>
                      </a:lnTo>
                      <a:lnTo>
                        <a:pt x="3461" y="799"/>
                      </a:lnTo>
                      <a:lnTo>
                        <a:pt x="2929" y="1131"/>
                      </a:lnTo>
                      <a:lnTo>
                        <a:pt x="2396" y="1531"/>
                      </a:lnTo>
                      <a:lnTo>
                        <a:pt x="1931" y="1997"/>
                      </a:lnTo>
                      <a:lnTo>
                        <a:pt x="1531" y="2462"/>
                      </a:lnTo>
                      <a:lnTo>
                        <a:pt x="1132" y="2995"/>
                      </a:lnTo>
                      <a:lnTo>
                        <a:pt x="799" y="3527"/>
                      </a:lnTo>
                      <a:lnTo>
                        <a:pt x="533" y="4126"/>
                      </a:lnTo>
                      <a:lnTo>
                        <a:pt x="267" y="4725"/>
                      </a:lnTo>
                      <a:lnTo>
                        <a:pt x="134" y="5390"/>
                      </a:lnTo>
                      <a:lnTo>
                        <a:pt x="1" y="6056"/>
                      </a:lnTo>
                      <a:lnTo>
                        <a:pt x="1" y="6721"/>
                      </a:lnTo>
                      <a:lnTo>
                        <a:pt x="1" y="7387"/>
                      </a:lnTo>
                      <a:lnTo>
                        <a:pt x="134" y="8052"/>
                      </a:lnTo>
                      <a:lnTo>
                        <a:pt x="267" y="8718"/>
                      </a:lnTo>
                      <a:lnTo>
                        <a:pt x="533" y="9317"/>
                      </a:lnTo>
                      <a:lnTo>
                        <a:pt x="799" y="9916"/>
                      </a:lnTo>
                      <a:lnTo>
                        <a:pt x="1132" y="10514"/>
                      </a:lnTo>
                      <a:lnTo>
                        <a:pt x="1531" y="10980"/>
                      </a:lnTo>
                      <a:lnTo>
                        <a:pt x="1931" y="11446"/>
                      </a:lnTo>
                      <a:lnTo>
                        <a:pt x="2396" y="11912"/>
                      </a:lnTo>
                      <a:lnTo>
                        <a:pt x="2929" y="12311"/>
                      </a:lnTo>
                      <a:lnTo>
                        <a:pt x="3461" y="12644"/>
                      </a:lnTo>
                      <a:lnTo>
                        <a:pt x="4060" y="12910"/>
                      </a:lnTo>
                      <a:lnTo>
                        <a:pt x="4725" y="13110"/>
                      </a:lnTo>
                      <a:lnTo>
                        <a:pt x="5324" y="13309"/>
                      </a:lnTo>
                      <a:lnTo>
                        <a:pt x="5990" y="13376"/>
                      </a:lnTo>
                      <a:lnTo>
                        <a:pt x="6722" y="13442"/>
                      </a:lnTo>
                      <a:lnTo>
                        <a:pt x="7387" y="13376"/>
                      </a:lnTo>
                      <a:lnTo>
                        <a:pt x="8053" y="13309"/>
                      </a:lnTo>
                      <a:lnTo>
                        <a:pt x="8718" y="13110"/>
                      </a:lnTo>
                      <a:lnTo>
                        <a:pt x="9317" y="12910"/>
                      </a:lnTo>
                      <a:lnTo>
                        <a:pt x="9916" y="12644"/>
                      </a:lnTo>
                      <a:lnTo>
                        <a:pt x="10448" y="12311"/>
                      </a:lnTo>
                      <a:lnTo>
                        <a:pt x="10981" y="11912"/>
                      </a:lnTo>
                      <a:lnTo>
                        <a:pt x="11447" y="11446"/>
                      </a:lnTo>
                      <a:lnTo>
                        <a:pt x="11846" y="10980"/>
                      </a:lnTo>
                      <a:lnTo>
                        <a:pt x="12245" y="10514"/>
                      </a:lnTo>
                      <a:lnTo>
                        <a:pt x="12578" y="9916"/>
                      </a:lnTo>
                      <a:lnTo>
                        <a:pt x="12911" y="9317"/>
                      </a:lnTo>
                      <a:lnTo>
                        <a:pt x="13110" y="8718"/>
                      </a:lnTo>
                      <a:lnTo>
                        <a:pt x="13243" y="8052"/>
                      </a:lnTo>
                      <a:lnTo>
                        <a:pt x="13376" y="7387"/>
                      </a:lnTo>
                      <a:lnTo>
                        <a:pt x="13376" y="6721"/>
                      </a:lnTo>
                      <a:lnTo>
                        <a:pt x="13376" y="6056"/>
                      </a:lnTo>
                      <a:lnTo>
                        <a:pt x="13243" y="5390"/>
                      </a:lnTo>
                      <a:lnTo>
                        <a:pt x="13110" y="4725"/>
                      </a:lnTo>
                      <a:lnTo>
                        <a:pt x="12911" y="4126"/>
                      </a:lnTo>
                      <a:lnTo>
                        <a:pt x="12578" y="3527"/>
                      </a:lnTo>
                      <a:lnTo>
                        <a:pt x="12245" y="2995"/>
                      </a:lnTo>
                      <a:lnTo>
                        <a:pt x="11846" y="2462"/>
                      </a:lnTo>
                      <a:lnTo>
                        <a:pt x="11447" y="1997"/>
                      </a:lnTo>
                      <a:lnTo>
                        <a:pt x="10981" y="1531"/>
                      </a:lnTo>
                      <a:lnTo>
                        <a:pt x="10448" y="1131"/>
                      </a:lnTo>
                      <a:lnTo>
                        <a:pt x="9916" y="799"/>
                      </a:lnTo>
                      <a:lnTo>
                        <a:pt x="9317" y="533"/>
                      </a:lnTo>
                      <a:lnTo>
                        <a:pt x="8718" y="333"/>
                      </a:lnTo>
                      <a:lnTo>
                        <a:pt x="8053" y="133"/>
                      </a:lnTo>
                      <a:lnTo>
                        <a:pt x="7387" y="67"/>
                      </a:lnTo>
                      <a:lnTo>
                        <a:pt x="6722" y="0"/>
                      </a:ln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2" name="Google Shape;302;p19"/>
                <p:cNvSpPr/>
                <p:nvPr/>
              </p:nvSpPr>
              <p:spPr>
                <a:xfrm>
                  <a:off x="5999474" y="1556049"/>
                  <a:ext cx="142247" cy="28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1" h="14441" extrusionOk="0">
                      <a:moveTo>
                        <a:pt x="2928" y="2928"/>
                      </a:moveTo>
                      <a:lnTo>
                        <a:pt x="2928" y="5524"/>
                      </a:lnTo>
                      <a:lnTo>
                        <a:pt x="2595" y="5457"/>
                      </a:lnTo>
                      <a:lnTo>
                        <a:pt x="2329" y="5324"/>
                      </a:lnTo>
                      <a:lnTo>
                        <a:pt x="2130" y="5191"/>
                      </a:lnTo>
                      <a:lnTo>
                        <a:pt x="1997" y="5058"/>
                      </a:lnTo>
                      <a:lnTo>
                        <a:pt x="1863" y="4858"/>
                      </a:lnTo>
                      <a:lnTo>
                        <a:pt x="1730" y="4592"/>
                      </a:lnTo>
                      <a:lnTo>
                        <a:pt x="1664" y="4193"/>
                      </a:lnTo>
                      <a:lnTo>
                        <a:pt x="1797" y="3794"/>
                      </a:lnTo>
                      <a:lnTo>
                        <a:pt x="2063" y="3394"/>
                      </a:lnTo>
                      <a:lnTo>
                        <a:pt x="2196" y="3195"/>
                      </a:lnTo>
                      <a:lnTo>
                        <a:pt x="2462" y="3062"/>
                      </a:lnTo>
                      <a:lnTo>
                        <a:pt x="2662" y="2995"/>
                      </a:lnTo>
                      <a:lnTo>
                        <a:pt x="2928" y="2928"/>
                      </a:lnTo>
                      <a:close/>
                      <a:moveTo>
                        <a:pt x="4259" y="7720"/>
                      </a:moveTo>
                      <a:lnTo>
                        <a:pt x="4658" y="7786"/>
                      </a:lnTo>
                      <a:lnTo>
                        <a:pt x="4925" y="7986"/>
                      </a:lnTo>
                      <a:lnTo>
                        <a:pt x="5257" y="8119"/>
                      </a:lnTo>
                      <a:lnTo>
                        <a:pt x="5457" y="8319"/>
                      </a:lnTo>
                      <a:lnTo>
                        <a:pt x="5590" y="8585"/>
                      </a:lnTo>
                      <a:lnTo>
                        <a:pt x="5723" y="8851"/>
                      </a:lnTo>
                      <a:lnTo>
                        <a:pt x="5790" y="9117"/>
                      </a:lnTo>
                      <a:lnTo>
                        <a:pt x="5856" y="9383"/>
                      </a:lnTo>
                      <a:lnTo>
                        <a:pt x="5790" y="9650"/>
                      </a:lnTo>
                      <a:lnTo>
                        <a:pt x="5723" y="9916"/>
                      </a:lnTo>
                      <a:lnTo>
                        <a:pt x="5590" y="10182"/>
                      </a:lnTo>
                      <a:lnTo>
                        <a:pt x="5390" y="10382"/>
                      </a:lnTo>
                      <a:lnTo>
                        <a:pt x="5191" y="10581"/>
                      </a:lnTo>
                      <a:lnTo>
                        <a:pt x="4925" y="10781"/>
                      </a:lnTo>
                      <a:lnTo>
                        <a:pt x="4592" y="10847"/>
                      </a:lnTo>
                      <a:lnTo>
                        <a:pt x="4193" y="10914"/>
                      </a:lnTo>
                      <a:lnTo>
                        <a:pt x="4193" y="10914"/>
                      </a:lnTo>
                      <a:lnTo>
                        <a:pt x="4259" y="7720"/>
                      </a:lnTo>
                      <a:close/>
                      <a:moveTo>
                        <a:pt x="2995" y="0"/>
                      </a:moveTo>
                      <a:lnTo>
                        <a:pt x="2995" y="1731"/>
                      </a:lnTo>
                      <a:lnTo>
                        <a:pt x="2396" y="1864"/>
                      </a:lnTo>
                      <a:lnTo>
                        <a:pt x="1863" y="2130"/>
                      </a:lnTo>
                      <a:lnTo>
                        <a:pt x="1398" y="2396"/>
                      </a:lnTo>
                      <a:lnTo>
                        <a:pt x="998" y="2662"/>
                      </a:lnTo>
                      <a:lnTo>
                        <a:pt x="732" y="3062"/>
                      </a:lnTo>
                      <a:lnTo>
                        <a:pt x="466" y="3461"/>
                      </a:lnTo>
                      <a:lnTo>
                        <a:pt x="333" y="3927"/>
                      </a:lnTo>
                      <a:lnTo>
                        <a:pt x="266" y="4392"/>
                      </a:lnTo>
                      <a:lnTo>
                        <a:pt x="333" y="4858"/>
                      </a:lnTo>
                      <a:lnTo>
                        <a:pt x="466" y="5258"/>
                      </a:lnTo>
                      <a:lnTo>
                        <a:pt x="666" y="5657"/>
                      </a:lnTo>
                      <a:lnTo>
                        <a:pt x="998" y="5990"/>
                      </a:lnTo>
                      <a:lnTo>
                        <a:pt x="1331" y="6322"/>
                      </a:lnTo>
                      <a:lnTo>
                        <a:pt x="1797" y="6588"/>
                      </a:lnTo>
                      <a:lnTo>
                        <a:pt x="2329" y="6855"/>
                      </a:lnTo>
                      <a:lnTo>
                        <a:pt x="2862" y="7121"/>
                      </a:lnTo>
                      <a:lnTo>
                        <a:pt x="2862" y="10981"/>
                      </a:lnTo>
                      <a:lnTo>
                        <a:pt x="2196" y="10914"/>
                      </a:lnTo>
                      <a:lnTo>
                        <a:pt x="1531" y="10714"/>
                      </a:lnTo>
                      <a:lnTo>
                        <a:pt x="998" y="10515"/>
                      </a:lnTo>
                      <a:lnTo>
                        <a:pt x="466" y="10249"/>
                      </a:lnTo>
                      <a:lnTo>
                        <a:pt x="0" y="11380"/>
                      </a:lnTo>
                      <a:lnTo>
                        <a:pt x="599" y="11646"/>
                      </a:lnTo>
                      <a:lnTo>
                        <a:pt x="1265" y="11912"/>
                      </a:lnTo>
                      <a:lnTo>
                        <a:pt x="1997" y="12045"/>
                      </a:lnTo>
                      <a:lnTo>
                        <a:pt x="2795" y="12178"/>
                      </a:lnTo>
                      <a:lnTo>
                        <a:pt x="2795" y="14374"/>
                      </a:lnTo>
                      <a:lnTo>
                        <a:pt x="2928" y="14374"/>
                      </a:lnTo>
                      <a:lnTo>
                        <a:pt x="4193" y="14441"/>
                      </a:lnTo>
                      <a:lnTo>
                        <a:pt x="4193" y="12112"/>
                      </a:lnTo>
                      <a:lnTo>
                        <a:pt x="4925" y="11979"/>
                      </a:lnTo>
                      <a:lnTo>
                        <a:pt x="5524" y="11779"/>
                      </a:lnTo>
                      <a:lnTo>
                        <a:pt x="6056" y="11446"/>
                      </a:lnTo>
                      <a:lnTo>
                        <a:pt x="6522" y="11114"/>
                      </a:lnTo>
                      <a:lnTo>
                        <a:pt x="6854" y="10714"/>
                      </a:lnTo>
                      <a:lnTo>
                        <a:pt x="7121" y="10249"/>
                      </a:lnTo>
                      <a:lnTo>
                        <a:pt x="7254" y="9783"/>
                      </a:lnTo>
                      <a:lnTo>
                        <a:pt x="7320" y="9317"/>
                      </a:lnTo>
                      <a:lnTo>
                        <a:pt x="7254" y="8785"/>
                      </a:lnTo>
                      <a:lnTo>
                        <a:pt x="7121" y="8252"/>
                      </a:lnTo>
                      <a:lnTo>
                        <a:pt x="6921" y="7853"/>
                      </a:lnTo>
                      <a:lnTo>
                        <a:pt x="6588" y="7454"/>
                      </a:lnTo>
                      <a:lnTo>
                        <a:pt x="6189" y="7054"/>
                      </a:lnTo>
                      <a:lnTo>
                        <a:pt x="5657" y="6722"/>
                      </a:lnTo>
                      <a:lnTo>
                        <a:pt x="5058" y="6455"/>
                      </a:lnTo>
                      <a:lnTo>
                        <a:pt x="4326" y="6189"/>
                      </a:lnTo>
                      <a:lnTo>
                        <a:pt x="4259" y="6123"/>
                      </a:lnTo>
                      <a:lnTo>
                        <a:pt x="4326" y="2795"/>
                      </a:lnTo>
                      <a:lnTo>
                        <a:pt x="5058" y="2862"/>
                      </a:lnTo>
                      <a:lnTo>
                        <a:pt x="5657" y="3062"/>
                      </a:lnTo>
                      <a:lnTo>
                        <a:pt x="6122" y="3195"/>
                      </a:lnTo>
                      <a:lnTo>
                        <a:pt x="6455" y="3394"/>
                      </a:lnTo>
                      <a:lnTo>
                        <a:pt x="6988" y="2263"/>
                      </a:lnTo>
                      <a:lnTo>
                        <a:pt x="6522" y="2063"/>
                      </a:lnTo>
                      <a:lnTo>
                        <a:pt x="5923" y="1864"/>
                      </a:lnTo>
                      <a:lnTo>
                        <a:pt x="5257" y="1731"/>
                      </a:lnTo>
                      <a:lnTo>
                        <a:pt x="4459" y="1664"/>
                      </a:lnTo>
                      <a:lnTo>
                        <a:pt x="4459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3" name="Google Shape;303;p19"/>
                <p:cNvSpPr/>
                <p:nvPr/>
              </p:nvSpPr>
              <p:spPr>
                <a:xfrm>
                  <a:off x="5808108" y="1512078"/>
                  <a:ext cx="23297" cy="631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32476" extrusionOk="0">
                      <a:moveTo>
                        <a:pt x="333" y="1"/>
                      </a:moveTo>
                      <a:lnTo>
                        <a:pt x="133" y="134"/>
                      </a:lnTo>
                      <a:lnTo>
                        <a:pt x="67" y="334"/>
                      </a:lnTo>
                      <a:lnTo>
                        <a:pt x="0" y="600"/>
                      </a:lnTo>
                      <a:lnTo>
                        <a:pt x="0" y="31876"/>
                      </a:lnTo>
                      <a:lnTo>
                        <a:pt x="67" y="32076"/>
                      </a:lnTo>
                      <a:lnTo>
                        <a:pt x="133" y="32276"/>
                      </a:lnTo>
                      <a:lnTo>
                        <a:pt x="333" y="32409"/>
                      </a:lnTo>
                      <a:lnTo>
                        <a:pt x="599" y="32475"/>
                      </a:lnTo>
                      <a:lnTo>
                        <a:pt x="865" y="32409"/>
                      </a:lnTo>
                      <a:lnTo>
                        <a:pt x="998" y="32276"/>
                      </a:lnTo>
                      <a:lnTo>
                        <a:pt x="1132" y="32076"/>
                      </a:lnTo>
                      <a:lnTo>
                        <a:pt x="1198" y="31876"/>
                      </a:lnTo>
                      <a:lnTo>
                        <a:pt x="1198" y="600"/>
                      </a:lnTo>
                      <a:lnTo>
                        <a:pt x="1132" y="334"/>
                      </a:lnTo>
                      <a:lnTo>
                        <a:pt x="998" y="134"/>
                      </a:lnTo>
                      <a:lnTo>
                        <a:pt x="865" y="1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" name="Google Shape;304;p19"/>
                <p:cNvSpPr/>
                <p:nvPr/>
              </p:nvSpPr>
              <p:spPr>
                <a:xfrm>
                  <a:off x="5659410" y="2068068"/>
                  <a:ext cx="323276" cy="133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8" h="6855" extrusionOk="0">
                      <a:moveTo>
                        <a:pt x="8319" y="1"/>
                      </a:moveTo>
                      <a:lnTo>
                        <a:pt x="7520" y="67"/>
                      </a:lnTo>
                      <a:lnTo>
                        <a:pt x="6655" y="134"/>
                      </a:lnTo>
                      <a:lnTo>
                        <a:pt x="5857" y="267"/>
                      </a:lnTo>
                      <a:lnTo>
                        <a:pt x="5125" y="533"/>
                      </a:lnTo>
                      <a:lnTo>
                        <a:pt x="4393" y="733"/>
                      </a:lnTo>
                      <a:lnTo>
                        <a:pt x="3661" y="1065"/>
                      </a:lnTo>
                      <a:lnTo>
                        <a:pt x="3062" y="1398"/>
                      </a:lnTo>
                      <a:lnTo>
                        <a:pt x="2463" y="1797"/>
                      </a:lnTo>
                      <a:lnTo>
                        <a:pt x="1930" y="2197"/>
                      </a:lnTo>
                      <a:lnTo>
                        <a:pt x="1464" y="2663"/>
                      </a:lnTo>
                      <a:lnTo>
                        <a:pt x="999" y="3128"/>
                      </a:lnTo>
                      <a:lnTo>
                        <a:pt x="666" y="3594"/>
                      </a:lnTo>
                      <a:lnTo>
                        <a:pt x="400" y="4060"/>
                      </a:lnTo>
                      <a:lnTo>
                        <a:pt x="200" y="4526"/>
                      </a:lnTo>
                      <a:lnTo>
                        <a:pt x="67" y="4992"/>
                      </a:lnTo>
                      <a:lnTo>
                        <a:pt x="0" y="5524"/>
                      </a:lnTo>
                      <a:lnTo>
                        <a:pt x="666" y="5724"/>
                      </a:lnTo>
                      <a:lnTo>
                        <a:pt x="2463" y="6189"/>
                      </a:lnTo>
                      <a:lnTo>
                        <a:pt x="3661" y="6389"/>
                      </a:lnTo>
                      <a:lnTo>
                        <a:pt x="5125" y="6655"/>
                      </a:lnTo>
                      <a:lnTo>
                        <a:pt x="6655" y="6788"/>
                      </a:lnTo>
                      <a:lnTo>
                        <a:pt x="8319" y="6855"/>
                      </a:lnTo>
                      <a:lnTo>
                        <a:pt x="9982" y="6788"/>
                      </a:lnTo>
                      <a:lnTo>
                        <a:pt x="11580" y="6655"/>
                      </a:lnTo>
                      <a:lnTo>
                        <a:pt x="12977" y="6389"/>
                      </a:lnTo>
                      <a:lnTo>
                        <a:pt x="14241" y="6189"/>
                      </a:lnTo>
                      <a:lnTo>
                        <a:pt x="16038" y="5724"/>
                      </a:lnTo>
                      <a:lnTo>
                        <a:pt x="16637" y="5524"/>
                      </a:lnTo>
                      <a:lnTo>
                        <a:pt x="16637" y="4992"/>
                      </a:lnTo>
                      <a:lnTo>
                        <a:pt x="16504" y="4526"/>
                      </a:lnTo>
                      <a:lnTo>
                        <a:pt x="16304" y="4060"/>
                      </a:lnTo>
                      <a:lnTo>
                        <a:pt x="16038" y="3594"/>
                      </a:lnTo>
                      <a:lnTo>
                        <a:pt x="15639" y="3128"/>
                      </a:lnTo>
                      <a:lnTo>
                        <a:pt x="15240" y="2663"/>
                      </a:lnTo>
                      <a:lnTo>
                        <a:pt x="14774" y="2197"/>
                      </a:lnTo>
                      <a:lnTo>
                        <a:pt x="14241" y="1797"/>
                      </a:lnTo>
                      <a:lnTo>
                        <a:pt x="13642" y="1398"/>
                      </a:lnTo>
                      <a:lnTo>
                        <a:pt x="12977" y="1065"/>
                      </a:lnTo>
                      <a:lnTo>
                        <a:pt x="12312" y="733"/>
                      </a:lnTo>
                      <a:lnTo>
                        <a:pt x="11580" y="533"/>
                      </a:lnTo>
                      <a:lnTo>
                        <a:pt x="10781" y="267"/>
                      </a:lnTo>
                      <a:lnTo>
                        <a:pt x="9982" y="134"/>
                      </a:lnTo>
                      <a:lnTo>
                        <a:pt x="9184" y="67"/>
                      </a:lnTo>
                      <a:lnTo>
                        <a:pt x="8319" y="1"/>
                      </a:lnTo>
                      <a:close/>
                    </a:path>
                  </a:pathLst>
                </a:custGeom>
                <a:solidFill>
                  <a:srgbClr val="12283A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05" name="Google Shape;305;p19"/>
          <p:cNvGrpSpPr/>
          <p:nvPr/>
        </p:nvGrpSpPr>
        <p:grpSpPr>
          <a:xfrm>
            <a:off x="5135214" y="1241958"/>
            <a:ext cx="3991297" cy="1596714"/>
            <a:chOff x="4725375" y="1320176"/>
            <a:chExt cx="2061000" cy="1026350"/>
          </a:xfrm>
        </p:grpSpPr>
        <p:sp>
          <p:nvSpPr>
            <p:cNvPr id="306" name="Google Shape;306;p19"/>
            <p:cNvSpPr txBox="1"/>
            <p:nvPr/>
          </p:nvSpPr>
          <p:spPr>
            <a:xfrm>
              <a:off x="4725375" y="1320176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Trenda IG Text Bold It" pitchFamily="2" charset="77"/>
                  <a:ea typeface="Fira Sans Extra Condensed"/>
                  <a:cs typeface="Fira Sans Extra Condensed"/>
                  <a:sym typeface="Fira Sans Extra Condensed"/>
                </a:rPr>
                <a:t>Problem</a:t>
              </a:r>
              <a:endParaRPr sz="2400" b="1" kern="0">
                <a:solidFill>
                  <a:srgbClr val="000000"/>
                </a:solidFill>
                <a:latin typeface="Trenda IG Text Bold It" pitchFamily="2" charset="77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07" name="Google Shape;307;p19"/>
            <p:cNvSpPr txBox="1"/>
            <p:nvPr/>
          </p:nvSpPr>
          <p:spPr>
            <a:xfrm>
              <a:off x="4725375" y="1747526"/>
              <a:ext cx="2061000" cy="5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-US" sz="1400" dirty="0">
                  <a:latin typeface="Trenda IG Text" pitchFamily="2" charset="77"/>
                </a:rPr>
                <a:t>Weekly project updates were sent via email and manually copied into a SharePoint document — a process that was inefficient and time-consuming.</a:t>
              </a:r>
              <a:endParaRPr sz="1400" kern="0" dirty="0">
                <a:solidFill>
                  <a:srgbClr val="000000"/>
                </a:solidFill>
                <a:latin typeface="Trenda IG Text" pitchFamily="2" charset="77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8" name="Google Shape;308;p19"/>
          <p:cNvGrpSpPr/>
          <p:nvPr/>
        </p:nvGrpSpPr>
        <p:grpSpPr>
          <a:xfrm>
            <a:off x="5135215" y="5042584"/>
            <a:ext cx="3819742" cy="1233996"/>
            <a:chOff x="3793459" y="3781716"/>
            <a:chExt cx="2921372" cy="921464"/>
          </a:xfrm>
        </p:grpSpPr>
        <p:sp>
          <p:nvSpPr>
            <p:cNvPr id="309" name="Google Shape;309;p19"/>
            <p:cNvSpPr txBox="1"/>
            <p:nvPr/>
          </p:nvSpPr>
          <p:spPr>
            <a:xfrm>
              <a:off x="3793459" y="3781716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Trenda IG Text Bold It" pitchFamily="2" charset="77"/>
                  <a:ea typeface="Fira Sans Extra Condensed"/>
                  <a:cs typeface="Fira Sans Extra Condensed"/>
                  <a:sym typeface="Fira Sans Extra Condensed"/>
                </a:rPr>
                <a:t>Solution</a:t>
              </a:r>
              <a:endParaRPr sz="2400" b="1" kern="0">
                <a:solidFill>
                  <a:srgbClr val="000000"/>
                </a:solidFill>
                <a:latin typeface="Trenda IG Text Bold It" pitchFamily="2" charset="77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3924663" y="4220180"/>
              <a:ext cx="2790168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-US" sz="1400">
                  <a:latin typeface="Trenda IG Text" pitchFamily="2" charset="77"/>
                </a:rPr>
                <a:t>Our project aims to cut down manual steps, reduce errors, and improve access to real-time status updates</a:t>
              </a:r>
              <a:r>
                <a:rPr lang="en-US" sz="2000"/>
                <a:t>.</a:t>
              </a:r>
              <a:endParaRPr sz="1867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1" name="Google Shape;311;p19"/>
          <p:cNvSpPr/>
          <p:nvPr/>
        </p:nvSpPr>
        <p:spPr>
          <a:xfrm>
            <a:off x="5328276" y="3145600"/>
            <a:ext cx="4272924" cy="1706000"/>
          </a:xfrm>
          <a:prstGeom prst="wedgeRoundRectCallout">
            <a:avLst>
              <a:gd name="adj1" fmla="val 80072"/>
              <a:gd name="adj2" fmla="val -8822"/>
              <a:gd name="adj3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312" name="Google Shape;312;p19"/>
          <p:cNvGrpSpPr/>
          <p:nvPr/>
        </p:nvGrpSpPr>
        <p:grpSpPr>
          <a:xfrm>
            <a:off x="5400310" y="3243105"/>
            <a:ext cx="3864525" cy="1305228"/>
            <a:chOff x="4725375" y="1149954"/>
            <a:chExt cx="2183215" cy="978921"/>
          </a:xfrm>
        </p:grpSpPr>
        <p:sp>
          <p:nvSpPr>
            <p:cNvPr id="313" name="Google Shape;313;p19"/>
            <p:cNvSpPr txBox="1"/>
            <p:nvPr/>
          </p:nvSpPr>
          <p:spPr>
            <a:xfrm>
              <a:off x="4737985" y="1149954"/>
              <a:ext cx="165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400" b="1" kern="0">
                  <a:solidFill>
                    <a:srgbClr val="000000"/>
                  </a:solidFill>
                  <a:latin typeface="Trenda IG Text Bold It" pitchFamily="2" charset="77"/>
                  <a:ea typeface="Fira Sans Extra Condensed"/>
                  <a:cs typeface="Fira Sans Extra Condensed"/>
                  <a:sym typeface="Fira Sans Extra Condensed"/>
                </a:rPr>
                <a:t>Our Project</a:t>
              </a:r>
              <a:endParaRPr sz="2400" b="1" kern="0">
                <a:solidFill>
                  <a:srgbClr val="000000"/>
                </a:solidFill>
                <a:latin typeface="Trenda IG Text Bold It" pitchFamily="2" charset="77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14" name="Google Shape;314;p19"/>
            <p:cNvSpPr txBox="1"/>
            <p:nvPr/>
          </p:nvSpPr>
          <p:spPr>
            <a:xfrm>
              <a:off x="4725375" y="1645875"/>
              <a:ext cx="2183215" cy="48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buSzPts val="1100"/>
              </a:pPr>
              <a:r>
                <a:rPr lang="en-US" sz="1400" dirty="0">
                  <a:latin typeface="Trenda IG Text" pitchFamily="2" charset="77"/>
                </a:rPr>
                <a:t>We were assigned to design a more efficient system using </a:t>
              </a:r>
              <a:r>
                <a:rPr lang="en-US" sz="1400" b="1" dirty="0">
                  <a:latin typeface="Trenda IG Text" pitchFamily="2" charset="77"/>
                </a:rPr>
                <a:t>Power BI</a:t>
              </a:r>
              <a:r>
                <a:rPr lang="en-US" sz="1400" dirty="0">
                  <a:latin typeface="Trenda IG Text" pitchFamily="2" charset="77"/>
                </a:rPr>
                <a:t> that would allow team members to </a:t>
              </a:r>
              <a:r>
                <a:rPr lang="en-US" sz="1400" b="1" dirty="0">
                  <a:latin typeface="Trenda IG Text" pitchFamily="2" charset="77"/>
                </a:rPr>
                <a:t>submit their weekly updates directly</a:t>
              </a:r>
              <a:r>
                <a:rPr lang="en-US" sz="1400" dirty="0">
                  <a:latin typeface="Trenda IG Text" pitchFamily="2" charset="77"/>
                </a:rPr>
                <a:t>, enabling an </a:t>
              </a:r>
              <a:r>
                <a:rPr lang="en-US" sz="1400" b="1" dirty="0">
                  <a:latin typeface="Trenda IG Text" pitchFamily="2" charset="77"/>
                </a:rPr>
                <a:t>automated, centralized report</a:t>
              </a:r>
              <a:r>
                <a:rPr lang="en-US" sz="2000" dirty="0"/>
                <a:t>.</a:t>
              </a:r>
              <a:endParaRPr sz="1867" kern="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29F29614-03F8-6278-63E3-39BC8E9BE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89" y="6410055"/>
            <a:ext cx="1941392" cy="3698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283A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3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Trenda IG Display Black" pitchFamily="2" charset="77"/>
              </a:rPr>
              <a:t>Understanding</a:t>
            </a:r>
            <a:r>
              <a:rPr lang="en-US" dirty="0">
                <a:latin typeface="Trenda IG Display Black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Trenda IG Display Black" pitchFamily="2" charset="77"/>
              </a:rPr>
              <a:t>the</a:t>
            </a:r>
            <a:r>
              <a:rPr lang="en-US" dirty="0">
                <a:latin typeface="Trenda IG Display Black" pitchFamily="2" charset="77"/>
              </a:rPr>
              <a:t> </a:t>
            </a:r>
            <a:r>
              <a:rPr lang="en-US" dirty="0">
                <a:solidFill>
                  <a:schemeClr val="bg1"/>
                </a:solidFill>
                <a:latin typeface="Trenda IG Display Black" pitchFamily="2" charset="77"/>
              </a:rPr>
              <a:t>Problem</a:t>
            </a:r>
            <a:endParaRPr dirty="0">
              <a:solidFill>
                <a:schemeClr val="bg1"/>
              </a:solidFill>
              <a:latin typeface="Trenda IG Display Black" pitchFamily="2" charset="77"/>
            </a:endParaRPr>
          </a:p>
        </p:txBody>
      </p:sp>
      <p:cxnSp>
        <p:nvCxnSpPr>
          <p:cNvPr id="2052" name="Google Shape;2052;p36"/>
          <p:cNvCxnSpPr>
            <a:stCxn id="2012" idx="6"/>
            <a:endCxn id="2013" idx="2"/>
          </p:cNvCxnSpPr>
          <p:nvPr/>
        </p:nvCxnSpPr>
        <p:spPr>
          <a:xfrm>
            <a:off x="2167400" y="3507973"/>
            <a:ext cx="109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3" name="Google Shape;2053;p36"/>
          <p:cNvCxnSpPr>
            <a:stCxn id="2013" idx="6"/>
            <a:endCxn id="2014" idx="2"/>
          </p:cNvCxnSpPr>
          <p:nvPr/>
        </p:nvCxnSpPr>
        <p:spPr>
          <a:xfrm>
            <a:off x="4421900" y="3507973"/>
            <a:ext cx="109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4" name="Google Shape;2054;p36"/>
          <p:cNvCxnSpPr>
            <a:stCxn id="2014" idx="6"/>
            <a:endCxn id="2015" idx="2"/>
          </p:cNvCxnSpPr>
          <p:nvPr/>
        </p:nvCxnSpPr>
        <p:spPr>
          <a:xfrm>
            <a:off x="6676600" y="3507973"/>
            <a:ext cx="109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5" name="Google Shape;2055;p36"/>
          <p:cNvCxnSpPr>
            <a:stCxn id="2015" idx="6"/>
            <a:endCxn id="2016" idx="2"/>
          </p:cNvCxnSpPr>
          <p:nvPr/>
        </p:nvCxnSpPr>
        <p:spPr>
          <a:xfrm>
            <a:off x="8930900" y="3507973"/>
            <a:ext cx="109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4CC9CD2-7E56-B6C1-DD8E-8CE99EAB8545}"/>
              </a:ext>
            </a:extLst>
          </p:cNvPr>
          <p:cNvGrpSpPr/>
          <p:nvPr/>
        </p:nvGrpSpPr>
        <p:grpSpPr>
          <a:xfrm>
            <a:off x="562549" y="1447268"/>
            <a:ext cx="1954001" cy="4822394"/>
            <a:chOff x="562549" y="1447268"/>
            <a:chExt cx="1954001" cy="4822394"/>
          </a:xfrm>
        </p:grpSpPr>
        <p:sp>
          <p:nvSpPr>
            <p:cNvPr id="2012" name="Google Shape;2012;p36"/>
            <p:cNvSpPr/>
            <p:nvPr/>
          </p:nvSpPr>
          <p:spPr>
            <a:xfrm>
              <a:off x="1006200" y="2927373"/>
              <a:ext cx="1161200" cy="1161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D4601C-7F86-84E5-7274-7CB51CDA9F82}"/>
                </a:ext>
              </a:extLst>
            </p:cNvPr>
            <p:cNvGrpSpPr/>
            <p:nvPr/>
          </p:nvGrpSpPr>
          <p:grpSpPr>
            <a:xfrm>
              <a:off x="562549" y="1447268"/>
              <a:ext cx="1954001" cy="4822394"/>
              <a:chOff x="562549" y="1447268"/>
              <a:chExt cx="1954001" cy="4822394"/>
            </a:xfrm>
          </p:grpSpPr>
          <p:grpSp>
            <p:nvGrpSpPr>
              <p:cNvPr id="2017" name="Google Shape;2017;p36"/>
              <p:cNvGrpSpPr/>
              <p:nvPr/>
            </p:nvGrpSpPr>
            <p:grpSpPr>
              <a:xfrm>
                <a:off x="562549" y="1447268"/>
                <a:ext cx="1954001" cy="4822394"/>
                <a:chOff x="421911" y="1085450"/>
                <a:chExt cx="1465501" cy="3689516"/>
              </a:xfrm>
            </p:grpSpPr>
            <p:grpSp>
              <p:nvGrpSpPr>
                <p:cNvPr id="2018" name="Google Shape;2018;p36"/>
                <p:cNvGrpSpPr/>
                <p:nvPr/>
              </p:nvGrpSpPr>
              <p:grpSpPr>
                <a:xfrm>
                  <a:off x="421911" y="3764688"/>
                  <a:ext cx="1465501" cy="1010278"/>
                  <a:chOff x="438648" y="3861313"/>
                  <a:chExt cx="1465501" cy="1010278"/>
                </a:xfrm>
              </p:grpSpPr>
              <p:sp>
                <p:nvSpPr>
                  <p:cNvPr id="2019" name="Google Shape;2019;p36"/>
                  <p:cNvSpPr txBox="1"/>
                  <p:nvPr/>
                </p:nvSpPr>
                <p:spPr>
                  <a:xfrm>
                    <a:off x="438648" y="4336091"/>
                    <a:ext cx="1465501" cy="5355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100"/>
                    </a:pPr>
                    <a:r>
                      <a:rPr lang="en-US" sz="1200" dirty="0">
                        <a:solidFill>
                          <a:schemeClr val="bg1"/>
                        </a:solidFill>
                        <a:latin typeface="Trenda IG Text" pitchFamily="2" charset="77"/>
                      </a:rPr>
                      <a:t>We started by reviewing the current SharePoint workflow and understanding the time-consuming manual tasks involved.</a:t>
                    </a:r>
                    <a:endParaRPr sz="1200" dirty="0">
                      <a:solidFill>
                        <a:schemeClr val="bg1"/>
                      </a:solidFill>
                      <a:latin typeface="Trenda IG Text" pitchFamily="2" charset="77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2020" name="Google Shape;2020;p36"/>
                  <p:cNvSpPr txBox="1"/>
                  <p:nvPr/>
                </p:nvSpPr>
                <p:spPr>
                  <a:xfrm>
                    <a:off x="654700" y="3861313"/>
                    <a:ext cx="1104000" cy="335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r>
                      <a:rPr lang="en-US" sz="2000" b="1" dirty="0">
                        <a:solidFill>
                          <a:schemeClr val="bg1"/>
                        </a:solidFill>
                        <a:latin typeface="Trenda IG Text Bold It" pitchFamily="2" charset="77"/>
                        <a:ea typeface="Fira Sans Extra Condensed"/>
                        <a:cs typeface="Fira Sans Extra Condensed"/>
                        <a:sym typeface="Fira Sans Extra Condensed"/>
                      </a:rPr>
                      <a:t>Analysis</a:t>
                    </a:r>
                    <a:r>
                      <a:rPr lang="en-US" sz="2400" b="1" dirty="0">
                        <a:solidFill>
                          <a:srgbClr val="000000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rPr>
                      <a:t> </a:t>
                    </a:r>
                    <a:endParaRPr sz="2400" b="1" dirty="0">
                      <a:solidFill>
                        <a:srgbClr val="000000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sp>
              <p:nvSpPr>
                <p:cNvPr id="2021" name="Google Shape;2021;p36"/>
                <p:cNvSpPr txBox="1"/>
                <p:nvPr/>
              </p:nvSpPr>
              <p:spPr>
                <a:xfrm>
                  <a:off x="935763" y="1085450"/>
                  <a:ext cx="508500" cy="33540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2400" b="1" dirty="0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01</a:t>
                  </a:r>
                  <a:endParaRPr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2022" name="Google Shape;2022;p36"/>
                <p:cNvCxnSpPr>
                  <a:stCxn id="2021" idx="2"/>
                  <a:endCxn id="2012" idx="0"/>
                </p:cNvCxnSpPr>
                <p:nvPr/>
              </p:nvCxnSpPr>
              <p:spPr>
                <a:xfrm>
                  <a:off x="1190013" y="1420850"/>
                  <a:ext cx="0" cy="77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3" name="Google Shape;2023;p36"/>
                <p:cNvCxnSpPr>
                  <a:stCxn id="2012" idx="4"/>
                  <a:endCxn id="2020" idx="0"/>
                </p:cNvCxnSpPr>
                <p:nvPr/>
              </p:nvCxnSpPr>
              <p:spPr>
                <a:xfrm>
                  <a:off x="1190100" y="3066430"/>
                  <a:ext cx="0" cy="69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2056" name="Google Shape;2056;p36"/>
              <p:cNvGrpSpPr/>
              <p:nvPr/>
            </p:nvGrpSpPr>
            <p:grpSpPr>
              <a:xfrm>
                <a:off x="1358402" y="3281749"/>
                <a:ext cx="456773" cy="452361"/>
                <a:chOff x="5049725" y="1435050"/>
                <a:chExt cx="486550" cy="481850"/>
              </a:xfrm>
            </p:grpSpPr>
            <p:sp>
              <p:nvSpPr>
                <p:cNvPr id="2057" name="Google Shape;2057;p36"/>
                <p:cNvSpPr/>
                <p:nvPr/>
              </p:nvSpPr>
              <p:spPr>
                <a:xfrm>
                  <a:off x="5136300" y="1519775"/>
                  <a:ext cx="310550" cy="310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2" h="12422" extrusionOk="0">
                      <a:moveTo>
                        <a:pt x="6209" y="1"/>
                      </a:moveTo>
                      <a:cubicBezTo>
                        <a:pt x="2786" y="1"/>
                        <a:pt x="0" y="2786"/>
                        <a:pt x="0" y="6213"/>
                      </a:cubicBezTo>
                      <a:cubicBezTo>
                        <a:pt x="0" y="9637"/>
                        <a:pt x="2786" y="12422"/>
                        <a:pt x="6209" y="12422"/>
                      </a:cubicBezTo>
                      <a:cubicBezTo>
                        <a:pt x="9636" y="12422"/>
                        <a:pt x="12422" y="9637"/>
                        <a:pt x="12422" y="6213"/>
                      </a:cubicBezTo>
                      <a:cubicBezTo>
                        <a:pt x="12422" y="5219"/>
                        <a:pt x="12160" y="4258"/>
                        <a:pt x="11711" y="3388"/>
                      </a:cubicBezTo>
                      <a:lnTo>
                        <a:pt x="11428" y="3388"/>
                      </a:lnTo>
                      <a:lnTo>
                        <a:pt x="10780" y="4036"/>
                      </a:lnTo>
                      <a:cubicBezTo>
                        <a:pt x="11112" y="4713"/>
                        <a:pt x="11286" y="5457"/>
                        <a:pt x="11292" y="6213"/>
                      </a:cubicBezTo>
                      <a:cubicBezTo>
                        <a:pt x="11292" y="9013"/>
                        <a:pt x="9010" y="11293"/>
                        <a:pt x="6209" y="11293"/>
                      </a:cubicBezTo>
                      <a:cubicBezTo>
                        <a:pt x="3409" y="11293"/>
                        <a:pt x="1129" y="9013"/>
                        <a:pt x="1129" y="6213"/>
                      </a:cubicBezTo>
                      <a:cubicBezTo>
                        <a:pt x="1129" y="3409"/>
                        <a:pt x="3409" y="1130"/>
                        <a:pt x="6209" y="1130"/>
                      </a:cubicBezTo>
                      <a:cubicBezTo>
                        <a:pt x="6965" y="1133"/>
                        <a:pt x="7709" y="1307"/>
                        <a:pt x="8387" y="1639"/>
                      </a:cubicBezTo>
                      <a:lnTo>
                        <a:pt x="9034" y="994"/>
                      </a:lnTo>
                      <a:lnTo>
                        <a:pt x="9034" y="708"/>
                      </a:lnTo>
                      <a:cubicBezTo>
                        <a:pt x="8164" y="260"/>
                        <a:pt x="7203" y="1"/>
                        <a:pt x="62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58" name="Google Shape;2058;p36"/>
                <p:cNvSpPr/>
                <p:nvPr/>
              </p:nvSpPr>
              <p:spPr>
                <a:xfrm>
                  <a:off x="5184925" y="1576250"/>
                  <a:ext cx="205475" cy="19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9" h="7905" extrusionOk="0">
                      <a:moveTo>
                        <a:pt x="4264" y="0"/>
                      </a:moveTo>
                      <a:cubicBezTo>
                        <a:pt x="2665" y="0"/>
                        <a:pt x="1226" y="964"/>
                        <a:pt x="612" y="2439"/>
                      </a:cubicBezTo>
                      <a:cubicBezTo>
                        <a:pt x="0" y="3918"/>
                        <a:pt x="341" y="5616"/>
                        <a:pt x="1470" y="6748"/>
                      </a:cubicBezTo>
                      <a:cubicBezTo>
                        <a:pt x="2225" y="7503"/>
                        <a:pt x="3236" y="7904"/>
                        <a:pt x="4264" y="7904"/>
                      </a:cubicBezTo>
                      <a:cubicBezTo>
                        <a:pt x="4774" y="7904"/>
                        <a:pt x="5287" y="7806"/>
                        <a:pt x="5776" y="7603"/>
                      </a:cubicBezTo>
                      <a:cubicBezTo>
                        <a:pt x="7255" y="6992"/>
                        <a:pt x="8218" y="5550"/>
                        <a:pt x="8218" y="3954"/>
                      </a:cubicBezTo>
                      <a:cubicBezTo>
                        <a:pt x="8212" y="3502"/>
                        <a:pt x="8131" y="3059"/>
                        <a:pt x="7974" y="2638"/>
                      </a:cubicBezTo>
                      <a:lnTo>
                        <a:pt x="7050" y="3565"/>
                      </a:lnTo>
                      <a:cubicBezTo>
                        <a:pt x="7071" y="3692"/>
                        <a:pt x="7083" y="3821"/>
                        <a:pt x="7089" y="3954"/>
                      </a:cubicBezTo>
                      <a:cubicBezTo>
                        <a:pt x="7089" y="5095"/>
                        <a:pt x="6399" y="6125"/>
                        <a:pt x="5345" y="6562"/>
                      </a:cubicBezTo>
                      <a:cubicBezTo>
                        <a:pt x="4996" y="6706"/>
                        <a:pt x="4629" y="6776"/>
                        <a:pt x="4265" y="6776"/>
                      </a:cubicBezTo>
                      <a:cubicBezTo>
                        <a:pt x="3530" y="6776"/>
                        <a:pt x="2808" y="6489"/>
                        <a:pt x="2268" y="5947"/>
                      </a:cubicBezTo>
                      <a:cubicBezTo>
                        <a:pt x="1461" y="5140"/>
                        <a:pt x="1220" y="3927"/>
                        <a:pt x="1657" y="2873"/>
                      </a:cubicBezTo>
                      <a:cubicBezTo>
                        <a:pt x="2093" y="1816"/>
                        <a:pt x="3123" y="1129"/>
                        <a:pt x="4264" y="1129"/>
                      </a:cubicBezTo>
                      <a:cubicBezTo>
                        <a:pt x="4394" y="1132"/>
                        <a:pt x="4523" y="1144"/>
                        <a:pt x="4653" y="1168"/>
                      </a:cubicBezTo>
                      <a:lnTo>
                        <a:pt x="5580" y="241"/>
                      </a:lnTo>
                      <a:cubicBezTo>
                        <a:pt x="5159" y="84"/>
                        <a:pt x="4713" y="3"/>
                        <a:pt x="4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59" name="Google Shape;2059;p36"/>
                <p:cNvSpPr/>
                <p:nvPr/>
              </p:nvSpPr>
              <p:spPr>
                <a:xfrm>
                  <a:off x="5049725" y="1435075"/>
                  <a:ext cx="481825" cy="48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73" h="19273" extrusionOk="0">
                      <a:moveTo>
                        <a:pt x="9672" y="1"/>
                      </a:moveTo>
                      <a:cubicBezTo>
                        <a:pt x="4379" y="1"/>
                        <a:pt x="0" y="4307"/>
                        <a:pt x="0" y="9601"/>
                      </a:cubicBezTo>
                      <a:cubicBezTo>
                        <a:pt x="0" y="14892"/>
                        <a:pt x="4379" y="19273"/>
                        <a:pt x="9672" y="19273"/>
                      </a:cubicBezTo>
                      <a:cubicBezTo>
                        <a:pt x="14966" y="19273"/>
                        <a:pt x="19272" y="14892"/>
                        <a:pt x="19272" y="9601"/>
                      </a:cubicBezTo>
                      <a:cubicBezTo>
                        <a:pt x="19269" y="8204"/>
                        <a:pt x="18962" y="6821"/>
                        <a:pt x="18369" y="5557"/>
                      </a:cubicBezTo>
                      <a:lnTo>
                        <a:pt x="17646" y="6279"/>
                      </a:lnTo>
                      <a:cubicBezTo>
                        <a:pt x="17327" y="6599"/>
                        <a:pt x="16896" y="6776"/>
                        <a:pt x="16448" y="6776"/>
                      </a:cubicBezTo>
                      <a:lnTo>
                        <a:pt x="16430" y="6776"/>
                      </a:lnTo>
                      <a:cubicBezTo>
                        <a:pt x="16809" y="7671"/>
                        <a:pt x="17008" y="8628"/>
                        <a:pt x="17014" y="9601"/>
                      </a:cubicBezTo>
                      <a:cubicBezTo>
                        <a:pt x="17014" y="13648"/>
                        <a:pt x="13720" y="16939"/>
                        <a:pt x="9672" y="16939"/>
                      </a:cubicBezTo>
                      <a:cubicBezTo>
                        <a:pt x="5625" y="16939"/>
                        <a:pt x="2334" y="13648"/>
                        <a:pt x="2334" y="9601"/>
                      </a:cubicBezTo>
                      <a:cubicBezTo>
                        <a:pt x="2334" y="5554"/>
                        <a:pt x="5625" y="2259"/>
                        <a:pt x="9672" y="2259"/>
                      </a:cubicBezTo>
                      <a:cubicBezTo>
                        <a:pt x="10642" y="2265"/>
                        <a:pt x="11603" y="2464"/>
                        <a:pt x="12497" y="2844"/>
                      </a:cubicBezTo>
                      <a:lnTo>
                        <a:pt x="12497" y="2825"/>
                      </a:lnTo>
                      <a:cubicBezTo>
                        <a:pt x="12494" y="2374"/>
                        <a:pt x="12672" y="1943"/>
                        <a:pt x="12991" y="1627"/>
                      </a:cubicBezTo>
                      <a:lnTo>
                        <a:pt x="13713" y="904"/>
                      </a:lnTo>
                      <a:cubicBezTo>
                        <a:pt x="12449" y="311"/>
                        <a:pt x="11070" y="4"/>
                        <a:pt x="967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60" name="Google Shape;2060;p36"/>
                <p:cNvSpPr/>
                <p:nvPr/>
              </p:nvSpPr>
              <p:spPr>
                <a:xfrm>
                  <a:off x="5245825" y="1435050"/>
                  <a:ext cx="290450" cy="28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8" h="11294" extrusionOk="0">
                      <a:moveTo>
                        <a:pt x="8601" y="1"/>
                      </a:moveTo>
                      <a:cubicBezTo>
                        <a:pt x="8461" y="1"/>
                        <a:pt x="8319" y="52"/>
                        <a:pt x="8203" y="168"/>
                      </a:cubicBezTo>
                      <a:lnTo>
                        <a:pt x="5945" y="2426"/>
                      </a:lnTo>
                      <a:cubicBezTo>
                        <a:pt x="5839" y="2531"/>
                        <a:pt x="5779" y="2676"/>
                        <a:pt x="5782" y="2826"/>
                      </a:cubicBezTo>
                      <a:lnTo>
                        <a:pt x="5782" y="4850"/>
                      </a:lnTo>
                      <a:lnTo>
                        <a:pt x="2554" y="8075"/>
                      </a:lnTo>
                      <a:cubicBezTo>
                        <a:pt x="2328" y="7967"/>
                        <a:pt x="2081" y="7906"/>
                        <a:pt x="1828" y="7906"/>
                      </a:cubicBezTo>
                      <a:cubicBezTo>
                        <a:pt x="1142" y="7906"/>
                        <a:pt x="525" y="8319"/>
                        <a:pt x="263" y="8951"/>
                      </a:cubicBezTo>
                      <a:cubicBezTo>
                        <a:pt x="1" y="9584"/>
                        <a:pt x="145" y="10312"/>
                        <a:pt x="630" y="10797"/>
                      </a:cubicBezTo>
                      <a:cubicBezTo>
                        <a:pt x="954" y="11122"/>
                        <a:pt x="1388" y="11294"/>
                        <a:pt x="1828" y="11294"/>
                      </a:cubicBezTo>
                      <a:cubicBezTo>
                        <a:pt x="2046" y="11294"/>
                        <a:pt x="2266" y="11251"/>
                        <a:pt x="2476" y="11165"/>
                      </a:cubicBezTo>
                      <a:cubicBezTo>
                        <a:pt x="3108" y="10903"/>
                        <a:pt x="3524" y="10285"/>
                        <a:pt x="3524" y="9602"/>
                      </a:cubicBezTo>
                      <a:cubicBezTo>
                        <a:pt x="3521" y="9349"/>
                        <a:pt x="3463" y="9102"/>
                        <a:pt x="3352" y="8876"/>
                      </a:cubicBezTo>
                      <a:lnTo>
                        <a:pt x="6580" y="5648"/>
                      </a:lnTo>
                      <a:lnTo>
                        <a:pt x="8604" y="5648"/>
                      </a:lnTo>
                      <a:cubicBezTo>
                        <a:pt x="8754" y="5648"/>
                        <a:pt x="8896" y="5588"/>
                        <a:pt x="9004" y="5482"/>
                      </a:cubicBezTo>
                      <a:lnTo>
                        <a:pt x="11263" y="3224"/>
                      </a:lnTo>
                      <a:cubicBezTo>
                        <a:pt x="11618" y="2869"/>
                        <a:pt x="11365" y="2260"/>
                        <a:pt x="10862" y="2260"/>
                      </a:cubicBezTo>
                      <a:lnTo>
                        <a:pt x="9170" y="2260"/>
                      </a:lnTo>
                      <a:lnTo>
                        <a:pt x="9170" y="568"/>
                      </a:lnTo>
                      <a:cubicBezTo>
                        <a:pt x="9170" y="226"/>
                        <a:pt x="8892" y="1"/>
                        <a:pt x="86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FA9E3D-9176-10CD-F540-E0A1F93482A4}"/>
              </a:ext>
            </a:extLst>
          </p:cNvPr>
          <p:cNvGrpSpPr/>
          <p:nvPr/>
        </p:nvGrpSpPr>
        <p:grpSpPr>
          <a:xfrm>
            <a:off x="2853948" y="1447267"/>
            <a:ext cx="2012200" cy="4759890"/>
            <a:chOff x="2853948" y="1447267"/>
            <a:chExt cx="2012200" cy="4759890"/>
          </a:xfrm>
        </p:grpSpPr>
        <p:sp>
          <p:nvSpPr>
            <p:cNvPr id="2013" name="Google Shape;2013;p36"/>
            <p:cNvSpPr/>
            <p:nvPr/>
          </p:nvSpPr>
          <p:spPr>
            <a:xfrm>
              <a:off x="3260700" y="2927373"/>
              <a:ext cx="1161200" cy="1161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455DB07-7B94-595A-00D2-4226B8E1C9EB}"/>
                </a:ext>
              </a:extLst>
            </p:cNvPr>
            <p:cNvGrpSpPr/>
            <p:nvPr/>
          </p:nvGrpSpPr>
          <p:grpSpPr>
            <a:xfrm>
              <a:off x="2853948" y="1447267"/>
              <a:ext cx="2012200" cy="4759890"/>
              <a:chOff x="2853948" y="1447267"/>
              <a:chExt cx="2012200" cy="4759890"/>
            </a:xfrm>
          </p:grpSpPr>
          <p:grpSp>
            <p:nvGrpSpPr>
              <p:cNvPr id="2024" name="Google Shape;2024;p36"/>
              <p:cNvGrpSpPr/>
              <p:nvPr/>
            </p:nvGrpSpPr>
            <p:grpSpPr>
              <a:xfrm>
                <a:off x="2853948" y="1447267"/>
                <a:ext cx="2012200" cy="4759890"/>
                <a:chOff x="2140458" y="1085450"/>
                <a:chExt cx="1509150" cy="3569918"/>
              </a:xfrm>
            </p:grpSpPr>
            <p:grpSp>
              <p:nvGrpSpPr>
                <p:cNvPr id="2025" name="Google Shape;2025;p36"/>
                <p:cNvGrpSpPr/>
                <p:nvPr/>
              </p:nvGrpSpPr>
              <p:grpSpPr>
                <a:xfrm>
                  <a:off x="2140458" y="3700849"/>
                  <a:ext cx="1509150" cy="954519"/>
                  <a:chOff x="2157195" y="1938486"/>
                  <a:chExt cx="1509150" cy="954519"/>
                </a:xfrm>
              </p:grpSpPr>
              <p:sp>
                <p:nvSpPr>
                  <p:cNvPr id="2026" name="Google Shape;2026;p36"/>
                  <p:cNvSpPr txBox="1"/>
                  <p:nvPr/>
                </p:nvSpPr>
                <p:spPr>
                  <a:xfrm>
                    <a:off x="2172062" y="2373705"/>
                    <a:ext cx="1402082" cy="519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1100"/>
                    </a:pPr>
                    <a:endParaRPr lang="en-US" sz="1200">
                      <a:solidFill>
                        <a:schemeClr val="bg1"/>
                      </a:solidFill>
                      <a:latin typeface="Trenda IG Text" pitchFamily="2" charset="77"/>
                    </a:endParaRPr>
                  </a:p>
                  <a:p>
                    <a:pPr algn="ctr">
                      <a:buClr>
                        <a:srgbClr val="000000"/>
                      </a:buClr>
                      <a:buSzPts val="1100"/>
                    </a:pPr>
                    <a:r>
                      <a:rPr lang="en-US" sz="1200">
                        <a:solidFill>
                          <a:schemeClr val="bg1"/>
                        </a:solidFill>
                        <a:latin typeface="Trenda IG Text" pitchFamily="2" charset="77"/>
                      </a:rPr>
                      <a:t>Rebecca expressed the need for a more streamlined process. She mentioned Power BI as a potential tool to improve reporting</a:t>
                    </a:r>
                    <a:r>
                      <a:rPr lang="en-US" sz="1200">
                        <a:latin typeface="Trenda IG Text" pitchFamily="2" charset="77"/>
                      </a:rPr>
                      <a:t>.</a:t>
                    </a:r>
                    <a:endParaRPr sz="1200">
                      <a:solidFill>
                        <a:srgbClr val="000000"/>
                      </a:solidFill>
                      <a:latin typeface="Trenda IG Text" pitchFamily="2" charset="77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2027" name="Google Shape;2027;p36"/>
                  <p:cNvSpPr txBox="1"/>
                  <p:nvPr/>
                </p:nvSpPr>
                <p:spPr>
                  <a:xfrm>
                    <a:off x="2157195" y="1938486"/>
                    <a:ext cx="1509150" cy="32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121900" tIns="121900" rIns="121900" bIns="121900" anchor="ctr" anchorCtr="0">
                    <a:noAutofit/>
                  </a:bodyPr>
                  <a:lstStyle/>
                  <a:p>
                    <a:pPr algn="ctr"/>
                    <a:r>
                      <a:rPr lang="en" sz="2000" b="1">
                        <a:solidFill>
                          <a:schemeClr val="bg1"/>
                        </a:solidFill>
                        <a:latin typeface="Trenda IG Text Bold It" pitchFamily="2" charset="77"/>
                        <a:ea typeface="Fira Sans Extra Condensed"/>
                        <a:cs typeface="Fira Sans Extra Condensed"/>
                        <a:sym typeface="Fira Sans Extra Condensed"/>
                      </a:rPr>
                      <a:t>Brainstorming</a:t>
                    </a:r>
                    <a:r>
                      <a:rPr lang="en" sz="2400" b="1">
                        <a:solidFill>
                          <a:schemeClr val="bg1"/>
                        </a:solidFill>
                        <a:latin typeface="Trenda IG Text Bold It" pitchFamily="2" charset="77"/>
                        <a:ea typeface="Fira Sans Extra Condensed"/>
                        <a:cs typeface="Fira Sans Extra Condensed"/>
                        <a:sym typeface="Fira Sans Extra Condensed"/>
                      </a:rPr>
                      <a:t> </a:t>
                    </a:r>
                    <a:endParaRPr sz="2400" b="1">
                      <a:solidFill>
                        <a:schemeClr val="bg1"/>
                      </a:solidFill>
                      <a:latin typeface="Trenda IG Text Bold It" pitchFamily="2" charset="77"/>
                      <a:ea typeface="Fira Sans Extra Condensed"/>
                      <a:cs typeface="Fira Sans Extra Condensed"/>
                      <a:sym typeface="Fira Sans Extra Condensed"/>
                    </a:endParaRPr>
                  </a:p>
                </p:txBody>
              </p:sp>
            </p:grpSp>
            <p:sp>
              <p:nvSpPr>
                <p:cNvPr id="2028" name="Google Shape;2028;p36"/>
                <p:cNvSpPr txBox="1"/>
                <p:nvPr/>
              </p:nvSpPr>
              <p:spPr>
                <a:xfrm>
                  <a:off x="2626713" y="1085450"/>
                  <a:ext cx="508500" cy="335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2400" b="1">
                      <a:solidFill>
                        <a:schemeClr val="lt1"/>
                      </a:solidFill>
                      <a:latin typeface="Fira Sans Extra Condensed"/>
                      <a:ea typeface="Fira Sans Extra Condensed"/>
                      <a:cs typeface="Fira Sans Extra Condensed"/>
                      <a:sym typeface="Fira Sans Extra Condensed"/>
                    </a:rPr>
                    <a:t>02</a:t>
                  </a:r>
                  <a:endParaRPr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  <p:cxnSp>
              <p:nvCxnSpPr>
                <p:cNvPr id="2029" name="Google Shape;2029;p36"/>
                <p:cNvCxnSpPr>
                  <a:stCxn id="2028" idx="2"/>
                  <a:endCxn id="2013" idx="0"/>
                </p:cNvCxnSpPr>
                <p:nvPr/>
              </p:nvCxnSpPr>
              <p:spPr>
                <a:xfrm>
                  <a:off x="2880963" y="1420850"/>
                  <a:ext cx="0" cy="774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36"/>
                <p:cNvCxnSpPr>
                  <a:cxnSpLocks/>
                  <a:stCxn id="2013" idx="4"/>
                  <a:endCxn id="2027" idx="0"/>
                </p:cNvCxnSpPr>
                <p:nvPr/>
              </p:nvCxnSpPr>
              <p:spPr>
                <a:xfrm>
                  <a:off x="2880972" y="3066430"/>
                  <a:ext cx="14061" cy="63442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oval" w="med" len="med"/>
                </a:ln>
              </p:spPr>
            </p:cxnSp>
          </p:grpSp>
          <p:grpSp>
            <p:nvGrpSpPr>
              <p:cNvPr id="2061" name="Google Shape;2061;p36"/>
              <p:cNvGrpSpPr/>
              <p:nvPr/>
            </p:nvGrpSpPr>
            <p:grpSpPr>
              <a:xfrm>
                <a:off x="3615045" y="3269047"/>
                <a:ext cx="452408" cy="397581"/>
                <a:chOff x="2085450" y="2057100"/>
                <a:chExt cx="481900" cy="423500"/>
              </a:xfrm>
            </p:grpSpPr>
            <p:sp>
              <p:nvSpPr>
                <p:cNvPr id="2062" name="Google Shape;2062;p36"/>
                <p:cNvSpPr/>
                <p:nvPr/>
              </p:nvSpPr>
              <p:spPr>
                <a:xfrm>
                  <a:off x="2085450" y="2061650"/>
                  <a:ext cx="141250" cy="418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0" h="16758" extrusionOk="0">
                      <a:moveTo>
                        <a:pt x="4305" y="6452"/>
                      </a:moveTo>
                      <a:cubicBezTo>
                        <a:pt x="4736" y="6452"/>
                        <a:pt x="5115" y="6999"/>
                        <a:pt x="4728" y="7411"/>
                      </a:cubicBezTo>
                      <a:cubicBezTo>
                        <a:pt x="4520" y="7631"/>
                        <a:pt x="4352" y="7887"/>
                        <a:pt x="4228" y="8164"/>
                      </a:cubicBezTo>
                      <a:cubicBezTo>
                        <a:pt x="4120" y="8402"/>
                        <a:pt x="3927" y="8502"/>
                        <a:pt x="3732" y="8502"/>
                      </a:cubicBezTo>
                      <a:cubicBezTo>
                        <a:pt x="3367" y="8502"/>
                        <a:pt x="2999" y="8150"/>
                        <a:pt x="3195" y="7703"/>
                      </a:cubicBezTo>
                      <a:cubicBezTo>
                        <a:pt x="3373" y="7312"/>
                        <a:pt x="3611" y="6951"/>
                        <a:pt x="3903" y="6637"/>
                      </a:cubicBezTo>
                      <a:cubicBezTo>
                        <a:pt x="4027" y="6506"/>
                        <a:pt x="4169" y="6452"/>
                        <a:pt x="4305" y="6452"/>
                      </a:cubicBezTo>
                      <a:close/>
                      <a:moveTo>
                        <a:pt x="2983" y="9449"/>
                      </a:moveTo>
                      <a:cubicBezTo>
                        <a:pt x="3331" y="9449"/>
                        <a:pt x="3684" y="9752"/>
                        <a:pt x="3539" y="10191"/>
                      </a:cubicBezTo>
                      <a:lnTo>
                        <a:pt x="3361" y="10727"/>
                      </a:lnTo>
                      <a:cubicBezTo>
                        <a:pt x="3270" y="10997"/>
                        <a:pt x="3059" y="11113"/>
                        <a:pt x="2845" y="11113"/>
                      </a:cubicBezTo>
                      <a:cubicBezTo>
                        <a:pt x="2498" y="11113"/>
                        <a:pt x="2143" y="10808"/>
                        <a:pt x="2289" y="10368"/>
                      </a:cubicBezTo>
                      <a:lnTo>
                        <a:pt x="2467" y="9832"/>
                      </a:lnTo>
                      <a:cubicBezTo>
                        <a:pt x="2558" y="9564"/>
                        <a:pt x="2770" y="9449"/>
                        <a:pt x="2983" y="9449"/>
                      </a:cubicBezTo>
                      <a:close/>
                      <a:moveTo>
                        <a:pt x="5649" y="1"/>
                      </a:moveTo>
                      <a:lnTo>
                        <a:pt x="356" y="2117"/>
                      </a:lnTo>
                      <a:cubicBezTo>
                        <a:pt x="142" y="2202"/>
                        <a:pt x="3" y="2410"/>
                        <a:pt x="3" y="2641"/>
                      </a:cubicBezTo>
                      <a:lnTo>
                        <a:pt x="3" y="16192"/>
                      </a:lnTo>
                      <a:cubicBezTo>
                        <a:pt x="1" y="16516"/>
                        <a:pt x="265" y="16758"/>
                        <a:pt x="564" y="16758"/>
                      </a:cubicBezTo>
                      <a:cubicBezTo>
                        <a:pt x="634" y="16758"/>
                        <a:pt x="706" y="16745"/>
                        <a:pt x="777" y="16716"/>
                      </a:cubicBezTo>
                      <a:lnTo>
                        <a:pt x="5649" y="14768"/>
                      </a:lnTo>
                      <a:lnTo>
                        <a:pt x="56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63" name="Google Shape;2063;p36"/>
                <p:cNvSpPr/>
                <p:nvPr/>
              </p:nvSpPr>
              <p:spPr>
                <a:xfrm>
                  <a:off x="2254900" y="2061050"/>
                  <a:ext cx="143050" cy="41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2" h="16626" extrusionOk="0">
                      <a:moveTo>
                        <a:pt x="2504" y="6585"/>
                      </a:moveTo>
                      <a:cubicBezTo>
                        <a:pt x="2647" y="6585"/>
                        <a:pt x="2794" y="6645"/>
                        <a:pt x="2916" y="6788"/>
                      </a:cubicBezTo>
                      <a:cubicBezTo>
                        <a:pt x="3153" y="7068"/>
                        <a:pt x="3349" y="7378"/>
                        <a:pt x="3500" y="7709"/>
                      </a:cubicBezTo>
                      <a:cubicBezTo>
                        <a:pt x="3766" y="8258"/>
                        <a:pt x="3464" y="8654"/>
                        <a:pt x="3096" y="8654"/>
                      </a:cubicBezTo>
                      <a:cubicBezTo>
                        <a:pt x="2878" y="8654"/>
                        <a:pt x="2636" y="8515"/>
                        <a:pt x="2476" y="8185"/>
                      </a:cubicBezTo>
                      <a:cubicBezTo>
                        <a:pt x="2367" y="7947"/>
                        <a:pt x="2226" y="7724"/>
                        <a:pt x="2057" y="7523"/>
                      </a:cubicBezTo>
                      <a:cubicBezTo>
                        <a:pt x="1694" y="7098"/>
                        <a:pt x="2083" y="6585"/>
                        <a:pt x="2504" y="6585"/>
                      </a:cubicBezTo>
                      <a:close/>
                      <a:moveTo>
                        <a:pt x="1" y="0"/>
                      </a:moveTo>
                      <a:lnTo>
                        <a:pt x="1" y="5475"/>
                      </a:lnTo>
                      <a:cubicBezTo>
                        <a:pt x="217" y="5475"/>
                        <a:pt x="434" y="5496"/>
                        <a:pt x="648" y="5532"/>
                      </a:cubicBezTo>
                      <a:cubicBezTo>
                        <a:pt x="1334" y="5657"/>
                        <a:pt x="1201" y="6655"/>
                        <a:pt x="564" y="6655"/>
                      </a:cubicBezTo>
                      <a:cubicBezTo>
                        <a:pt x="525" y="6655"/>
                        <a:pt x="483" y="6651"/>
                        <a:pt x="440" y="6643"/>
                      </a:cubicBezTo>
                      <a:cubicBezTo>
                        <a:pt x="296" y="6622"/>
                        <a:pt x="148" y="6610"/>
                        <a:pt x="1" y="6604"/>
                      </a:cubicBezTo>
                      <a:lnTo>
                        <a:pt x="1" y="14744"/>
                      </a:lnTo>
                      <a:lnTo>
                        <a:pt x="5722" y="16626"/>
                      </a:lnTo>
                      <a:lnTo>
                        <a:pt x="5722" y="10395"/>
                      </a:lnTo>
                      <a:cubicBezTo>
                        <a:pt x="5704" y="10397"/>
                        <a:pt x="5684" y="10397"/>
                        <a:pt x="5661" y="10397"/>
                      </a:cubicBezTo>
                      <a:cubicBezTo>
                        <a:pt x="5400" y="10397"/>
                        <a:pt x="4871" y="10299"/>
                        <a:pt x="4388" y="10085"/>
                      </a:cubicBezTo>
                      <a:cubicBezTo>
                        <a:pt x="3793" y="9819"/>
                        <a:pt x="4068" y="8997"/>
                        <a:pt x="4603" y="8997"/>
                      </a:cubicBezTo>
                      <a:cubicBezTo>
                        <a:pt x="4680" y="8997"/>
                        <a:pt x="4763" y="9014"/>
                        <a:pt x="4849" y="9052"/>
                      </a:cubicBezTo>
                      <a:cubicBezTo>
                        <a:pt x="5123" y="9176"/>
                        <a:pt x="5418" y="9251"/>
                        <a:pt x="5722" y="9275"/>
                      </a:cubicBezTo>
                      <a:lnTo>
                        <a:pt x="5722" y="188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2064" name="Google Shape;2064;p36"/>
                <p:cNvSpPr/>
                <p:nvPr/>
              </p:nvSpPr>
              <p:spPr>
                <a:xfrm>
                  <a:off x="2426175" y="2057100"/>
                  <a:ext cx="141175" cy="41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7" h="16757" extrusionOk="0">
                      <a:moveTo>
                        <a:pt x="2800" y="5647"/>
                      </a:moveTo>
                      <a:cubicBezTo>
                        <a:pt x="3154" y="5647"/>
                        <a:pt x="3516" y="5968"/>
                        <a:pt x="3349" y="6410"/>
                      </a:cubicBezTo>
                      <a:lnTo>
                        <a:pt x="3153" y="6937"/>
                      </a:lnTo>
                      <a:cubicBezTo>
                        <a:pt x="3055" y="7196"/>
                        <a:pt x="2850" y="7305"/>
                        <a:pt x="2643" y="7305"/>
                      </a:cubicBezTo>
                      <a:cubicBezTo>
                        <a:pt x="2288" y="7305"/>
                        <a:pt x="1929" y="6984"/>
                        <a:pt x="2096" y="6539"/>
                      </a:cubicBezTo>
                      <a:lnTo>
                        <a:pt x="2295" y="6012"/>
                      </a:lnTo>
                      <a:cubicBezTo>
                        <a:pt x="2390" y="5755"/>
                        <a:pt x="2594" y="5647"/>
                        <a:pt x="2800" y="5647"/>
                      </a:cubicBezTo>
                      <a:close/>
                      <a:moveTo>
                        <a:pt x="1700" y="8178"/>
                      </a:moveTo>
                      <a:cubicBezTo>
                        <a:pt x="2108" y="8178"/>
                        <a:pt x="2500" y="8655"/>
                        <a:pt x="2168" y="9090"/>
                      </a:cubicBezTo>
                      <a:cubicBezTo>
                        <a:pt x="1906" y="9433"/>
                        <a:pt x="1587" y="9725"/>
                        <a:pt x="1226" y="9960"/>
                      </a:cubicBezTo>
                      <a:cubicBezTo>
                        <a:pt x="1118" y="10030"/>
                        <a:pt x="1011" y="10060"/>
                        <a:pt x="911" y="10060"/>
                      </a:cubicBezTo>
                      <a:cubicBezTo>
                        <a:pt x="424" y="10060"/>
                        <a:pt x="97" y="9344"/>
                        <a:pt x="612" y="9012"/>
                      </a:cubicBezTo>
                      <a:cubicBezTo>
                        <a:pt x="867" y="8849"/>
                        <a:pt x="1090" y="8641"/>
                        <a:pt x="1274" y="8403"/>
                      </a:cubicBezTo>
                      <a:cubicBezTo>
                        <a:pt x="1394" y="8244"/>
                        <a:pt x="1548" y="8178"/>
                        <a:pt x="1700" y="8178"/>
                      </a:cubicBezTo>
                      <a:close/>
                      <a:moveTo>
                        <a:pt x="5080" y="0"/>
                      </a:moveTo>
                      <a:cubicBezTo>
                        <a:pt x="5010" y="0"/>
                        <a:pt x="4939" y="13"/>
                        <a:pt x="4869" y="41"/>
                      </a:cubicBezTo>
                      <a:lnTo>
                        <a:pt x="0" y="1989"/>
                      </a:lnTo>
                      <a:lnTo>
                        <a:pt x="0" y="16756"/>
                      </a:lnTo>
                      <a:lnTo>
                        <a:pt x="5291" y="14640"/>
                      </a:lnTo>
                      <a:cubicBezTo>
                        <a:pt x="5505" y="14555"/>
                        <a:pt x="5646" y="14347"/>
                        <a:pt x="5646" y="14116"/>
                      </a:cubicBezTo>
                      <a:lnTo>
                        <a:pt x="5646" y="565"/>
                      </a:lnTo>
                      <a:cubicBezTo>
                        <a:pt x="5644" y="240"/>
                        <a:pt x="5378" y="0"/>
                        <a:pt x="50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>
                    <a:solidFill>
                      <a:srgbClr val="435D74"/>
                    </a:solidFill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F75E11D-E0F1-9BC8-3D06-96D9AEC93B1D}"/>
              </a:ext>
            </a:extLst>
          </p:cNvPr>
          <p:cNvGrpSpPr/>
          <p:nvPr/>
        </p:nvGrpSpPr>
        <p:grpSpPr>
          <a:xfrm>
            <a:off x="5119000" y="1447267"/>
            <a:ext cx="1954000" cy="4939290"/>
            <a:chOff x="5119000" y="1447267"/>
            <a:chExt cx="1954000" cy="4939290"/>
          </a:xfrm>
        </p:grpSpPr>
        <p:sp>
          <p:nvSpPr>
            <p:cNvPr id="2014" name="Google Shape;2014;p36"/>
            <p:cNvSpPr/>
            <p:nvPr/>
          </p:nvSpPr>
          <p:spPr>
            <a:xfrm>
              <a:off x="5515400" y="2927373"/>
              <a:ext cx="1161200" cy="1161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31" name="Google Shape;2031;p36"/>
            <p:cNvGrpSpPr/>
            <p:nvPr/>
          </p:nvGrpSpPr>
          <p:grpSpPr>
            <a:xfrm>
              <a:off x="5119000" y="1447267"/>
              <a:ext cx="1954000" cy="4939290"/>
              <a:chOff x="3839256" y="1085450"/>
              <a:chExt cx="1465500" cy="3704468"/>
            </a:xfrm>
          </p:grpSpPr>
          <p:grpSp>
            <p:nvGrpSpPr>
              <p:cNvPr id="2032" name="Google Shape;2032;p36"/>
              <p:cNvGrpSpPr/>
              <p:nvPr/>
            </p:nvGrpSpPr>
            <p:grpSpPr>
              <a:xfrm>
                <a:off x="3839256" y="3734062"/>
                <a:ext cx="1465500" cy="1055856"/>
                <a:chOff x="3842644" y="3822587"/>
                <a:chExt cx="1465500" cy="1055856"/>
              </a:xfrm>
            </p:grpSpPr>
            <p:sp>
              <p:nvSpPr>
                <p:cNvPr id="2033" name="Google Shape;2033;p36"/>
                <p:cNvSpPr txBox="1"/>
                <p:nvPr/>
              </p:nvSpPr>
              <p:spPr>
                <a:xfrm>
                  <a:off x="3935433" y="4359143"/>
                  <a:ext cx="1298582" cy="51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sz="1200" dirty="0">
                      <a:solidFill>
                        <a:schemeClr val="bg1"/>
                      </a:solidFill>
                      <a:latin typeface="Trenda IG Text"/>
                    </a:rPr>
                    <a:t>From there, we considered how we could connect weekly updates directly to Power BI, reducing the need for emails and</a:t>
                  </a:r>
                </a:p>
                <a:p>
                  <a:pPr algn="ctr">
                    <a:buClr>
                      <a:schemeClr val="dk1"/>
                    </a:buClr>
                    <a:buSzPts val="1100"/>
                  </a:pPr>
                  <a:r>
                    <a:rPr lang="en-US" sz="1200" dirty="0">
                      <a:solidFill>
                        <a:schemeClr val="bg1"/>
                      </a:solidFill>
                      <a:latin typeface="Trenda IG Text"/>
                    </a:rPr>
                    <a:t>manual entry</a:t>
                  </a:r>
                  <a:r>
                    <a:rPr lang="en-US" sz="1600" dirty="0">
                      <a:solidFill>
                        <a:schemeClr val="bg1"/>
                      </a:solidFill>
                    </a:rPr>
                    <a:t>.</a:t>
                  </a:r>
                  <a:endParaRPr sz="1600" dirty="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34" name="Google Shape;2034;p36"/>
                <p:cNvSpPr txBox="1"/>
                <p:nvPr/>
              </p:nvSpPr>
              <p:spPr>
                <a:xfrm>
                  <a:off x="3842644" y="3822587"/>
                  <a:ext cx="1465500" cy="32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-US" sz="2000" b="1">
                      <a:solidFill>
                        <a:schemeClr val="bg1"/>
                      </a:solidFill>
                      <a:latin typeface="Trenda IG Text Bold It" pitchFamily="2" charset="77"/>
                      <a:ea typeface="Fira Sans Extra Condensed"/>
                      <a:cs typeface="Fira Sans Extra Condensed"/>
                      <a:sym typeface="Fira Sans Extra Condensed"/>
                    </a:rPr>
                    <a:t>Idea</a:t>
                  </a:r>
                  <a:endParaRPr sz="2000" b="1">
                    <a:solidFill>
                      <a:schemeClr val="bg1"/>
                    </a:solidFill>
                    <a:latin typeface="Trenda IG Text Bold It" pitchFamily="2" charset="77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2035" name="Google Shape;2035;p36"/>
              <p:cNvSpPr txBox="1"/>
              <p:nvPr/>
            </p:nvSpPr>
            <p:spPr>
              <a:xfrm>
                <a:off x="4317750" y="1085450"/>
                <a:ext cx="508500" cy="335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03</a:t>
                </a:r>
                <a:endParaRPr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2036" name="Google Shape;2036;p36"/>
              <p:cNvCxnSpPr>
                <a:stCxn id="2035" idx="2"/>
                <a:endCxn id="2014" idx="0"/>
              </p:cNvCxnSpPr>
              <p:nvPr/>
            </p:nvCxnSpPr>
            <p:spPr>
              <a:xfrm>
                <a:off x="4572000" y="1420850"/>
                <a:ext cx="0" cy="77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37" name="Google Shape;2037;p36"/>
              <p:cNvCxnSpPr>
                <a:stCxn id="2014" idx="4"/>
                <a:endCxn id="2034" idx="0"/>
              </p:cNvCxnSpPr>
              <p:nvPr/>
            </p:nvCxnSpPr>
            <p:spPr>
              <a:xfrm>
                <a:off x="4572006" y="3066430"/>
                <a:ext cx="0" cy="66763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65" name="Google Shape;2065;p36"/>
            <p:cNvGrpSpPr/>
            <p:nvPr/>
          </p:nvGrpSpPr>
          <p:grpSpPr>
            <a:xfrm>
              <a:off x="5862663" y="3274531"/>
              <a:ext cx="466772" cy="466772"/>
              <a:chOff x="3497300" y="3227275"/>
              <a:chExt cx="296175" cy="296175"/>
            </a:xfrm>
          </p:grpSpPr>
          <p:sp>
            <p:nvSpPr>
              <p:cNvPr id="2066" name="Google Shape;2066;p36"/>
              <p:cNvSpPr/>
              <p:nvPr/>
            </p:nvSpPr>
            <p:spPr>
              <a:xfrm>
                <a:off x="3609925" y="3339900"/>
                <a:ext cx="6935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2742" extrusionOk="0">
                    <a:moveTo>
                      <a:pt x="1387" y="1"/>
                    </a:moveTo>
                    <a:cubicBezTo>
                      <a:pt x="631" y="1"/>
                      <a:pt x="1" y="631"/>
                      <a:pt x="1" y="1355"/>
                    </a:cubicBezTo>
                    <a:cubicBezTo>
                      <a:pt x="1" y="2112"/>
                      <a:pt x="631" y="2742"/>
                      <a:pt x="1387" y="2742"/>
                    </a:cubicBezTo>
                    <a:cubicBezTo>
                      <a:pt x="2143" y="2742"/>
                      <a:pt x="2773" y="2112"/>
                      <a:pt x="2773" y="1355"/>
                    </a:cubicBezTo>
                    <a:cubicBezTo>
                      <a:pt x="2773" y="631"/>
                      <a:pt x="2143" y="1"/>
                      <a:pt x="1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7" name="Google Shape;2067;p36"/>
              <p:cNvSpPr/>
              <p:nvPr/>
            </p:nvSpPr>
            <p:spPr>
              <a:xfrm>
                <a:off x="3531175" y="3227275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8"/>
                      <a:pt x="788" y="3466"/>
                      <a:pt x="1733" y="3466"/>
                    </a:cubicBezTo>
                    <a:cubicBezTo>
                      <a:pt x="2741" y="3466"/>
                      <a:pt x="3466" y="2678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8" name="Google Shape;2068;p36"/>
              <p:cNvSpPr/>
              <p:nvPr/>
            </p:nvSpPr>
            <p:spPr>
              <a:xfrm>
                <a:off x="3670575" y="3227275"/>
                <a:ext cx="86675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7" extrusionOk="0">
                    <a:moveTo>
                      <a:pt x="1733" y="1"/>
                    </a:moveTo>
                    <a:cubicBezTo>
                      <a:pt x="788" y="1"/>
                      <a:pt x="1" y="788"/>
                      <a:pt x="1" y="1733"/>
                    </a:cubicBezTo>
                    <a:cubicBezTo>
                      <a:pt x="1" y="2678"/>
                      <a:pt x="788" y="3466"/>
                      <a:pt x="1733" y="3466"/>
                    </a:cubicBezTo>
                    <a:cubicBezTo>
                      <a:pt x="2679" y="3466"/>
                      <a:pt x="3466" y="2678"/>
                      <a:pt x="3466" y="1733"/>
                    </a:cubicBezTo>
                    <a:cubicBezTo>
                      <a:pt x="3466" y="788"/>
                      <a:pt x="2679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69" name="Google Shape;2069;p36"/>
              <p:cNvSpPr/>
              <p:nvPr/>
            </p:nvSpPr>
            <p:spPr>
              <a:xfrm>
                <a:off x="3622525" y="3421825"/>
                <a:ext cx="4177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009" extrusionOk="0">
                    <a:moveTo>
                      <a:pt x="1" y="0"/>
                    </a:moveTo>
                    <a:lnTo>
                      <a:pt x="851" y="1008"/>
                    </a:lnTo>
                    <a:lnTo>
                      <a:pt x="1671" y="0"/>
                    </a:lnTo>
                    <a:lnTo>
                      <a:pt x="1671" y="0"/>
                    </a:lnTo>
                    <a:cubicBezTo>
                      <a:pt x="1450" y="126"/>
                      <a:pt x="1167" y="158"/>
                      <a:pt x="851" y="158"/>
                    </a:cubicBezTo>
                    <a:cubicBezTo>
                      <a:pt x="568" y="158"/>
                      <a:pt x="284" y="95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0" name="Google Shape;2070;p36"/>
              <p:cNvSpPr/>
              <p:nvPr/>
            </p:nvSpPr>
            <p:spPr>
              <a:xfrm>
                <a:off x="3566600" y="34163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261" y="1"/>
                    </a:moveTo>
                    <a:cubicBezTo>
                      <a:pt x="474" y="599"/>
                      <a:pt x="1" y="1513"/>
                      <a:pt x="1" y="2490"/>
                    </a:cubicBezTo>
                    <a:lnTo>
                      <a:pt x="1" y="3907"/>
                    </a:lnTo>
                    <a:cubicBezTo>
                      <a:pt x="1" y="4096"/>
                      <a:pt x="158" y="4254"/>
                      <a:pt x="379" y="4254"/>
                    </a:cubicBezTo>
                    <a:lnTo>
                      <a:pt x="2805" y="4254"/>
                    </a:lnTo>
                    <a:lnTo>
                      <a:pt x="2805" y="1891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1" name="Google Shape;2071;p36"/>
              <p:cNvSpPr/>
              <p:nvPr/>
            </p:nvSpPr>
            <p:spPr>
              <a:xfrm>
                <a:off x="3653250" y="3417100"/>
                <a:ext cx="70125" cy="1063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54" extrusionOk="0">
                    <a:moveTo>
                      <a:pt x="1544" y="0"/>
                    </a:moveTo>
                    <a:lnTo>
                      <a:pt x="1" y="1890"/>
                    </a:lnTo>
                    <a:lnTo>
                      <a:pt x="1" y="4253"/>
                    </a:lnTo>
                    <a:lnTo>
                      <a:pt x="2458" y="4253"/>
                    </a:lnTo>
                    <a:cubicBezTo>
                      <a:pt x="2647" y="4253"/>
                      <a:pt x="2804" y="4096"/>
                      <a:pt x="2804" y="3907"/>
                    </a:cubicBezTo>
                    <a:lnTo>
                      <a:pt x="2804" y="2489"/>
                    </a:lnTo>
                    <a:cubicBezTo>
                      <a:pt x="2773" y="1481"/>
                      <a:pt x="2300" y="567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2" name="Google Shape;2072;p36"/>
              <p:cNvSpPr/>
              <p:nvPr/>
            </p:nvSpPr>
            <p:spPr>
              <a:xfrm>
                <a:off x="3655625" y="3310775"/>
                <a:ext cx="137850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5514" h="4348" extrusionOk="0">
                    <a:moveTo>
                      <a:pt x="3686" y="1512"/>
                    </a:moveTo>
                    <a:cubicBezTo>
                      <a:pt x="3907" y="1512"/>
                      <a:pt x="4064" y="1670"/>
                      <a:pt x="4064" y="1859"/>
                    </a:cubicBezTo>
                    <a:cubicBezTo>
                      <a:pt x="4064" y="2048"/>
                      <a:pt x="3907" y="2205"/>
                      <a:pt x="3686" y="2205"/>
                    </a:cubicBezTo>
                    <a:lnTo>
                      <a:pt x="2993" y="2205"/>
                    </a:lnTo>
                    <a:cubicBezTo>
                      <a:pt x="2804" y="2205"/>
                      <a:pt x="2646" y="2048"/>
                      <a:pt x="2646" y="1859"/>
                    </a:cubicBezTo>
                    <a:cubicBezTo>
                      <a:pt x="2646" y="1670"/>
                      <a:pt x="2804" y="1512"/>
                      <a:pt x="2993" y="1512"/>
                    </a:cubicBezTo>
                    <a:close/>
                    <a:moveTo>
                      <a:pt x="4127" y="0"/>
                    </a:moveTo>
                    <a:cubicBezTo>
                      <a:pt x="3686" y="536"/>
                      <a:pt x="3056" y="851"/>
                      <a:pt x="2331" y="851"/>
                    </a:cubicBezTo>
                    <a:cubicBezTo>
                      <a:pt x="1607" y="851"/>
                      <a:pt x="977" y="504"/>
                      <a:pt x="536" y="63"/>
                    </a:cubicBezTo>
                    <a:cubicBezTo>
                      <a:pt x="347" y="221"/>
                      <a:pt x="158" y="378"/>
                      <a:pt x="0" y="567"/>
                    </a:cubicBezTo>
                    <a:cubicBezTo>
                      <a:pt x="945" y="756"/>
                      <a:pt x="1638" y="1575"/>
                      <a:pt x="1638" y="2615"/>
                    </a:cubicBezTo>
                    <a:cubicBezTo>
                      <a:pt x="1638" y="2930"/>
                      <a:pt x="1575" y="3214"/>
                      <a:pt x="1449" y="3466"/>
                    </a:cubicBezTo>
                    <a:cubicBezTo>
                      <a:pt x="1859" y="3718"/>
                      <a:pt x="2205" y="4001"/>
                      <a:pt x="2520" y="4348"/>
                    </a:cubicBezTo>
                    <a:lnTo>
                      <a:pt x="5167" y="4348"/>
                    </a:lnTo>
                    <a:cubicBezTo>
                      <a:pt x="5356" y="4348"/>
                      <a:pt x="5513" y="4190"/>
                      <a:pt x="5513" y="4001"/>
                    </a:cubicBezTo>
                    <a:lnTo>
                      <a:pt x="5513" y="2615"/>
                    </a:lnTo>
                    <a:cubicBezTo>
                      <a:pt x="5482" y="1512"/>
                      <a:pt x="4915" y="567"/>
                      <a:pt x="4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73" name="Google Shape;2073;p36"/>
              <p:cNvSpPr/>
              <p:nvPr/>
            </p:nvSpPr>
            <p:spPr>
              <a:xfrm>
                <a:off x="3497300" y="3309975"/>
                <a:ext cx="136275" cy="108725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349" extrusionOk="0">
                    <a:moveTo>
                      <a:pt x="2426" y="1544"/>
                    </a:moveTo>
                    <a:cubicBezTo>
                      <a:pt x="2615" y="1544"/>
                      <a:pt x="2773" y="1702"/>
                      <a:pt x="2773" y="1891"/>
                    </a:cubicBezTo>
                    <a:cubicBezTo>
                      <a:pt x="2773" y="2080"/>
                      <a:pt x="2615" y="2237"/>
                      <a:pt x="2426" y="2237"/>
                    </a:cubicBezTo>
                    <a:lnTo>
                      <a:pt x="1733" y="2237"/>
                    </a:lnTo>
                    <a:cubicBezTo>
                      <a:pt x="1513" y="2237"/>
                      <a:pt x="1355" y="2080"/>
                      <a:pt x="1355" y="1891"/>
                    </a:cubicBezTo>
                    <a:cubicBezTo>
                      <a:pt x="1355" y="1702"/>
                      <a:pt x="1513" y="1544"/>
                      <a:pt x="1733" y="1544"/>
                    </a:cubicBezTo>
                    <a:close/>
                    <a:moveTo>
                      <a:pt x="1324" y="1"/>
                    </a:moveTo>
                    <a:cubicBezTo>
                      <a:pt x="536" y="568"/>
                      <a:pt x="1" y="1513"/>
                      <a:pt x="1" y="2552"/>
                    </a:cubicBezTo>
                    <a:lnTo>
                      <a:pt x="1" y="3939"/>
                    </a:lnTo>
                    <a:cubicBezTo>
                      <a:pt x="1" y="4191"/>
                      <a:pt x="95" y="4348"/>
                      <a:pt x="316" y="4348"/>
                    </a:cubicBezTo>
                    <a:lnTo>
                      <a:pt x="2930" y="4348"/>
                    </a:lnTo>
                    <a:cubicBezTo>
                      <a:pt x="3214" y="3970"/>
                      <a:pt x="3561" y="3655"/>
                      <a:pt x="4002" y="3466"/>
                    </a:cubicBezTo>
                    <a:cubicBezTo>
                      <a:pt x="3876" y="3183"/>
                      <a:pt x="3813" y="2930"/>
                      <a:pt x="3813" y="2615"/>
                    </a:cubicBezTo>
                    <a:cubicBezTo>
                      <a:pt x="3813" y="1607"/>
                      <a:pt x="4506" y="757"/>
                      <a:pt x="5451" y="568"/>
                    </a:cubicBezTo>
                    <a:cubicBezTo>
                      <a:pt x="5293" y="347"/>
                      <a:pt x="5104" y="190"/>
                      <a:pt x="4915" y="32"/>
                    </a:cubicBezTo>
                    <a:cubicBezTo>
                      <a:pt x="4474" y="505"/>
                      <a:pt x="3844" y="820"/>
                      <a:pt x="3151" y="820"/>
                    </a:cubicBezTo>
                    <a:cubicBezTo>
                      <a:pt x="2426" y="820"/>
                      <a:pt x="1796" y="505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43695AB-D38D-CE54-9ED9-991392CAD62C}"/>
              </a:ext>
            </a:extLst>
          </p:cNvPr>
          <p:cNvGrpSpPr/>
          <p:nvPr/>
        </p:nvGrpSpPr>
        <p:grpSpPr>
          <a:xfrm>
            <a:off x="7373696" y="1423434"/>
            <a:ext cx="1954000" cy="5010102"/>
            <a:chOff x="7373696" y="1423434"/>
            <a:chExt cx="1954000" cy="5010102"/>
          </a:xfrm>
        </p:grpSpPr>
        <p:sp>
          <p:nvSpPr>
            <p:cNvPr id="2015" name="Google Shape;2015;p36"/>
            <p:cNvSpPr/>
            <p:nvPr/>
          </p:nvSpPr>
          <p:spPr>
            <a:xfrm>
              <a:off x="7769700" y="2927373"/>
              <a:ext cx="1161200" cy="1161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38" name="Google Shape;2038;p36"/>
            <p:cNvGrpSpPr/>
            <p:nvPr/>
          </p:nvGrpSpPr>
          <p:grpSpPr>
            <a:xfrm>
              <a:off x="7373696" y="1423434"/>
              <a:ext cx="1954000" cy="5010102"/>
              <a:chOff x="5530275" y="1067575"/>
              <a:chExt cx="1465500" cy="3757576"/>
            </a:xfrm>
          </p:grpSpPr>
          <p:grpSp>
            <p:nvGrpSpPr>
              <p:cNvPr id="2039" name="Google Shape;2039;p36"/>
              <p:cNvGrpSpPr/>
              <p:nvPr/>
            </p:nvGrpSpPr>
            <p:grpSpPr>
              <a:xfrm>
                <a:off x="5530275" y="3780900"/>
                <a:ext cx="1465500" cy="1044251"/>
                <a:chOff x="5547000" y="3683263"/>
                <a:chExt cx="1465500" cy="1044251"/>
              </a:xfrm>
            </p:grpSpPr>
            <p:sp>
              <p:nvSpPr>
                <p:cNvPr id="2040" name="Google Shape;2040;p36"/>
                <p:cNvSpPr txBox="1"/>
                <p:nvPr/>
              </p:nvSpPr>
              <p:spPr>
                <a:xfrm>
                  <a:off x="5547000" y="4208214"/>
                  <a:ext cx="1465500" cy="51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00"/>
                  </a:pPr>
                  <a:r>
                    <a:rPr lang="en-US" sz="1200">
                      <a:solidFill>
                        <a:schemeClr val="bg1"/>
                      </a:solidFill>
                      <a:latin typeface="Trenda IG Text" pitchFamily="2" charset="77"/>
                    </a:rPr>
                    <a:t>Our team collaborated with stakeholders to gather requirements, explore feasibility, and map out the existing workflow</a:t>
                  </a:r>
                  <a:r>
                    <a:rPr lang="en-US" sz="1600">
                      <a:solidFill>
                        <a:schemeClr val="bg1"/>
                      </a:solidFill>
                    </a:rPr>
                    <a:t>.</a:t>
                  </a:r>
                  <a:endParaRPr sz="1600">
                    <a:solidFill>
                      <a:schemeClr val="bg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41" name="Google Shape;2041;p36"/>
                <p:cNvSpPr txBox="1"/>
                <p:nvPr/>
              </p:nvSpPr>
              <p:spPr>
                <a:xfrm>
                  <a:off x="5547000" y="3683263"/>
                  <a:ext cx="1465500" cy="32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2000" b="1" dirty="0">
                      <a:solidFill>
                        <a:schemeClr val="bg1"/>
                      </a:solidFill>
                      <a:latin typeface="Trenda IG Text Bold It" pitchFamily="2" charset="77"/>
                      <a:ea typeface="Fira Sans Extra Condensed"/>
                      <a:cs typeface="Fira Sans Extra Condensed"/>
                      <a:sym typeface="Fira Sans Extra Condensed"/>
                    </a:rPr>
                    <a:t>Teamwork</a:t>
                  </a:r>
                  <a:endParaRPr sz="2000" b="1" dirty="0">
                    <a:solidFill>
                      <a:schemeClr val="bg1"/>
                    </a:solidFill>
                    <a:latin typeface="Trenda IG Text Bold It" pitchFamily="2" charset="77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2042" name="Google Shape;2042;p36"/>
              <p:cNvSpPr txBox="1"/>
              <p:nvPr/>
            </p:nvSpPr>
            <p:spPr>
              <a:xfrm>
                <a:off x="6008775" y="1067575"/>
                <a:ext cx="508500" cy="335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04</a:t>
                </a:r>
                <a:endParaRPr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2043" name="Google Shape;2043;p36"/>
              <p:cNvCxnSpPr>
                <a:stCxn id="2042" idx="2"/>
                <a:endCxn id="2015" idx="0"/>
              </p:cNvCxnSpPr>
              <p:nvPr/>
            </p:nvCxnSpPr>
            <p:spPr>
              <a:xfrm flipH="1">
                <a:off x="6262725" y="1402975"/>
                <a:ext cx="300" cy="7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44" name="Google Shape;2044;p36"/>
              <p:cNvCxnSpPr>
                <a:stCxn id="2015" idx="4"/>
                <a:endCxn id="2041" idx="0"/>
              </p:cNvCxnSpPr>
              <p:nvPr/>
            </p:nvCxnSpPr>
            <p:spPr>
              <a:xfrm>
                <a:off x="6262728" y="3066430"/>
                <a:ext cx="300" cy="714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74" name="Google Shape;2074;p36"/>
            <p:cNvGrpSpPr/>
            <p:nvPr/>
          </p:nvGrpSpPr>
          <p:grpSpPr>
            <a:xfrm>
              <a:off x="8119454" y="3281598"/>
              <a:ext cx="461796" cy="452831"/>
              <a:chOff x="1490050" y="3805975"/>
              <a:chExt cx="491900" cy="482350"/>
            </a:xfrm>
          </p:grpSpPr>
          <p:sp>
            <p:nvSpPr>
              <p:cNvPr id="2075" name="Google Shape;2075;p36"/>
              <p:cNvSpPr/>
              <p:nvPr/>
            </p:nvSpPr>
            <p:spPr>
              <a:xfrm>
                <a:off x="1541775" y="3877050"/>
                <a:ext cx="302500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1089" extrusionOk="0">
                    <a:moveTo>
                      <a:pt x="10512" y="1"/>
                    </a:moveTo>
                    <a:lnTo>
                      <a:pt x="0" y="10513"/>
                    </a:lnTo>
                    <a:cubicBezTo>
                      <a:pt x="207" y="10475"/>
                      <a:pt x="415" y="10456"/>
                      <a:pt x="622" y="10456"/>
                    </a:cubicBezTo>
                    <a:cubicBezTo>
                      <a:pt x="1327" y="10456"/>
                      <a:pt x="2020" y="10674"/>
                      <a:pt x="2602" y="11088"/>
                    </a:cubicBezTo>
                    <a:lnTo>
                      <a:pt x="12099" y="1588"/>
                    </a:lnTo>
                    <a:lnTo>
                      <a:pt x="10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76" name="Google Shape;2076;p36"/>
              <p:cNvSpPr/>
              <p:nvPr/>
            </p:nvSpPr>
            <p:spPr>
              <a:xfrm>
                <a:off x="1824450" y="3805975"/>
                <a:ext cx="157500" cy="1505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021" extrusionOk="0">
                    <a:moveTo>
                      <a:pt x="3211" y="0"/>
                    </a:moveTo>
                    <a:cubicBezTo>
                      <a:pt x="2484" y="0"/>
                      <a:pt x="1758" y="281"/>
                      <a:pt x="1208" y="841"/>
                    </a:cubicBezTo>
                    <a:lnTo>
                      <a:pt x="0" y="2049"/>
                    </a:lnTo>
                    <a:lnTo>
                      <a:pt x="3972" y="6021"/>
                    </a:lnTo>
                    <a:lnTo>
                      <a:pt x="5180" y="4813"/>
                    </a:lnTo>
                    <a:cubicBezTo>
                      <a:pt x="6294" y="3717"/>
                      <a:pt x="6300" y="1925"/>
                      <a:pt x="5198" y="823"/>
                    </a:cubicBezTo>
                    <a:cubicBezTo>
                      <a:pt x="4649" y="274"/>
                      <a:pt x="3930" y="0"/>
                      <a:pt x="3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77" name="Google Shape;2077;p36"/>
              <p:cNvSpPr/>
              <p:nvPr/>
            </p:nvSpPr>
            <p:spPr>
              <a:xfrm>
                <a:off x="1626675" y="3936600"/>
                <a:ext cx="277225" cy="302600"/>
              </a:xfrm>
              <a:custGeom>
                <a:avLst/>
                <a:gdLst/>
                <a:ahLst/>
                <a:cxnLst/>
                <a:rect l="l" t="t" r="r" b="b"/>
                <a:pathLst>
                  <a:path w="11089" h="12104" extrusionOk="0">
                    <a:moveTo>
                      <a:pt x="9501" y="1"/>
                    </a:moveTo>
                    <a:lnTo>
                      <a:pt x="1" y="9501"/>
                    </a:lnTo>
                    <a:cubicBezTo>
                      <a:pt x="537" y="10254"/>
                      <a:pt x="745" y="11194"/>
                      <a:pt x="576" y="12103"/>
                    </a:cubicBezTo>
                    <a:lnTo>
                      <a:pt x="11088" y="1591"/>
                    </a:lnTo>
                    <a:lnTo>
                      <a:pt x="950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78" name="Google Shape;2078;p36"/>
              <p:cNvSpPr/>
              <p:nvPr/>
            </p:nvSpPr>
            <p:spPr>
              <a:xfrm>
                <a:off x="1490050" y="4166500"/>
                <a:ext cx="129950" cy="121825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4873" extrusionOk="0">
                    <a:moveTo>
                      <a:pt x="2693" y="0"/>
                    </a:moveTo>
                    <a:cubicBezTo>
                      <a:pt x="2243" y="0"/>
                      <a:pt x="1790" y="133"/>
                      <a:pt x="1398" y="405"/>
                    </a:cubicBezTo>
                    <a:lnTo>
                      <a:pt x="1398" y="402"/>
                    </a:lnTo>
                    <a:lnTo>
                      <a:pt x="741" y="2446"/>
                    </a:lnTo>
                    <a:lnTo>
                      <a:pt x="139" y="4118"/>
                    </a:lnTo>
                    <a:cubicBezTo>
                      <a:pt x="0" y="4500"/>
                      <a:pt x="295" y="4872"/>
                      <a:pt x="664" y="4872"/>
                    </a:cubicBezTo>
                    <a:cubicBezTo>
                      <a:pt x="727" y="4872"/>
                      <a:pt x="793" y="4861"/>
                      <a:pt x="859" y="4837"/>
                    </a:cubicBezTo>
                    <a:lnTo>
                      <a:pt x="2530" y="4235"/>
                    </a:lnTo>
                    <a:lnTo>
                      <a:pt x="4574" y="3579"/>
                    </a:lnTo>
                    <a:cubicBezTo>
                      <a:pt x="5198" y="2672"/>
                      <a:pt x="5086" y="1450"/>
                      <a:pt x="4306" y="670"/>
                    </a:cubicBezTo>
                    <a:cubicBezTo>
                      <a:pt x="3866" y="228"/>
                      <a:pt x="3282" y="0"/>
                      <a:pt x="26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F4240E-0C49-4022-F87F-D177F8C6AF45}"/>
              </a:ext>
            </a:extLst>
          </p:cNvPr>
          <p:cNvGrpSpPr/>
          <p:nvPr/>
        </p:nvGrpSpPr>
        <p:grpSpPr>
          <a:xfrm>
            <a:off x="9628400" y="1423434"/>
            <a:ext cx="1954000" cy="4876842"/>
            <a:chOff x="9628400" y="1423434"/>
            <a:chExt cx="1954000" cy="4876842"/>
          </a:xfrm>
        </p:grpSpPr>
        <p:sp>
          <p:nvSpPr>
            <p:cNvPr id="2016" name="Google Shape;2016;p36"/>
            <p:cNvSpPr/>
            <p:nvPr/>
          </p:nvSpPr>
          <p:spPr>
            <a:xfrm>
              <a:off x="10024200" y="2927373"/>
              <a:ext cx="1161200" cy="1161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045" name="Google Shape;2045;p36"/>
            <p:cNvGrpSpPr/>
            <p:nvPr/>
          </p:nvGrpSpPr>
          <p:grpSpPr>
            <a:xfrm>
              <a:off x="9628400" y="1423434"/>
              <a:ext cx="1954000" cy="4876842"/>
              <a:chOff x="7221300" y="1067575"/>
              <a:chExt cx="1465500" cy="3657631"/>
            </a:xfrm>
          </p:grpSpPr>
          <p:grpSp>
            <p:nvGrpSpPr>
              <p:cNvPr id="2046" name="Google Shape;2046;p36"/>
              <p:cNvGrpSpPr/>
              <p:nvPr/>
            </p:nvGrpSpPr>
            <p:grpSpPr>
              <a:xfrm>
                <a:off x="7221300" y="3764688"/>
                <a:ext cx="1465500" cy="960518"/>
                <a:chOff x="7238025" y="3861313"/>
                <a:chExt cx="1465500" cy="960518"/>
              </a:xfrm>
            </p:grpSpPr>
            <p:sp>
              <p:nvSpPr>
                <p:cNvPr id="2047" name="Google Shape;2047;p36"/>
                <p:cNvSpPr txBox="1"/>
                <p:nvPr/>
              </p:nvSpPr>
              <p:spPr>
                <a:xfrm>
                  <a:off x="7238025" y="4286331"/>
                  <a:ext cx="1465500" cy="535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100"/>
                  </a:pPr>
                  <a:r>
                    <a:rPr lang="en-US" sz="1200" dirty="0">
                      <a:solidFill>
                        <a:schemeClr val="bg1"/>
                      </a:solidFill>
                      <a:latin typeface="Trenda IG Text" pitchFamily="2" charset="77"/>
                    </a:rPr>
                    <a:t>This discovery phase set the foundation for our solution and gave us a clear direction</a:t>
                  </a:r>
                  <a:r>
                    <a:rPr lang="en-US" sz="1600" i="1" dirty="0">
                      <a:solidFill>
                        <a:schemeClr val="bg1"/>
                      </a:solidFill>
                    </a:rPr>
                    <a:t>.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  <a:p>
                  <a:pPr algn="ctr">
                    <a:buClr>
                      <a:srgbClr val="000000"/>
                    </a:buClr>
                    <a:buSzPts val="1100"/>
                  </a:pPr>
                  <a:endParaRPr sz="1600" dirty="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048" name="Google Shape;2048;p36"/>
                <p:cNvSpPr txBox="1"/>
                <p:nvPr/>
              </p:nvSpPr>
              <p:spPr>
                <a:xfrm>
                  <a:off x="7392075" y="3861313"/>
                  <a:ext cx="1157400" cy="33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algn="ctr"/>
                  <a:r>
                    <a:rPr lang="en" sz="2000" b="1">
                      <a:solidFill>
                        <a:schemeClr val="bg1"/>
                      </a:solidFill>
                      <a:latin typeface="Trenda IG Text Bold It" pitchFamily="2" charset="77"/>
                      <a:ea typeface="Fira Sans Extra Condensed"/>
                      <a:cs typeface="Fira Sans Extra Condensed"/>
                      <a:sym typeface="Fira Sans Extra Condensed"/>
                    </a:rPr>
                    <a:t>Solve</a:t>
                  </a:r>
                  <a:endParaRPr sz="2000" b="1">
                    <a:solidFill>
                      <a:schemeClr val="bg1"/>
                    </a:solidFill>
                    <a:latin typeface="Trenda IG Text Bold It" pitchFamily="2" charset="77"/>
                    <a:ea typeface="Fira Sans Extra Condensed"/>
                    <a:cs typeface="Fira Sans Extra Condensed"/>
                    <a:sym typeface="Fira Sans Extra Condensed"/>
                  </a:endParaRPr>
                </a:p>
              </p:txBody>
            </p:sp>
          </p:grpSp>
          <p:sp>
            <p:nvSpPr>
              <p:cNvPr id="2049" name="Google Shape;2049;p36"/>
              <p:cNvSpPr txBox="1"/>
              <p:nvPr/>
            </p:nvSpPr>
            <p:spPr>
              <a:xfrm>
                <a:off x="7699725" y="1067575"/>
                <a:ext cx="508500" cy="335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05</a:t>
                </a:r>
                <a:endParaRPr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2050" name="Google Shape;2050;p36"/>
              <p:cNvCxnSpPr>
                <a:stCxn id="2049" idx="2"/>
                <a:endCxn id="2016" idx="0"/>
              </p:cNvCxnSpPr>
              <p:nvPr/>
            </p:nvCxnSpPr>
            <p:spPr>
              <a:xfrm flipH="1">
                <a:off x="7953675" y="1402975"/>
                <a:ext cx="300" cy="79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051" name="Google Shape;2051;p36"/>
              <p:cNvCxnSpPr>
                <a:stCxn id="2016" idx="4"/>
                <a:endCxn id="2048" idx="0"/>
              </p:cNvCxnSpPr>
              <p:nvPr/>
            </p:nvCxnSpPr>
            <p:spPr>
              <a:xfrm>
                <a:off x="7953600" y="3066430"/>
                <a:ext cx="600" cy="69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079" name="Google Shape;2079;p36"/>
            <p:cNvGrpSpPr/>
            <p:nvPr/>
          </p:nvGrpSpPr>
          <p:grpSpPr>
            <a:xfrm>
              <a:off x="10378944" y="3335766"/>
              <a:ext cx="452337" cy="344492"/>
              <a:chOff x="3271200" y="3863875"/>
              <a:chExt cx="481825" cy="366950"/>
            </a:xfrm>
          </p:grpSpPr>
          <p:sp>
            <p:nvSpPr>
              <p:cNvPr id="2080" name="Google Shape;2080;p36"/>
              <p:cNvSpPr/>
              <p:nvPr/>
            </p:nvSpPr>
            <p:spPr>
              <a:xfrm>
                <a:off x="3271200" y="3920350"/>
                <a:ext cx="283225" cy="310475"/>
              </a:xfrm>
              <a:custGeom>
                <a:avLst/>
                <a:gdLst/>
                <a:ahLst/>
                <a:cxnLst/>
                <a:rect l="l" t="t" r="r" b="b"/>
                <a:pathLst>
                  <a:path w="11329" h="12419" extrusionOk="0">
                    <a:moveTo>
                      <a:pt x="1693" y="0"/>
                    </a:moveTo>
                    <a:cubicBezTo>
                      <a:pt x="756" y="0"/>
                      <a:pt x="0" y="756"/>
                      <a:pt x="0" y="1693"/>
                    </a:cubicBezTo>
                    <a:lnTo>
                      <a:pt x="0" y="8468"/>
                    </a:lnTo>
                    <a:cubicBezTo>
                      <a:pt x="0" y="9405"/>
                      <a:pt x="756" y="10160"/>
                      <a:pt x="1693" y="10163"/>
                    </a:cubicBezTo>
                    <a:lnTo>
                      <a:pt x="2861" y="10163"/>
                    </a:lnTo>
                    <a:cubicBezTo>
                      <a:pt x="2861" y="11410"/>
                      <a:pt x="3870" y="12419"/>
                      <a:pt x="5120" y="12419"/>
                    </a:cubicBezTo>
                    <a:cubicBezTo>
                      <a:pt x="6366" y="12419"/>
                      <a:pt x="7378" y="11410"/>
                      <a:pt x="7378" y="10163"/>
                    </a:cubicBezTo>
                    <a:lnTo>
                      <a:pt x="9070" y="10163"/>
                    </a:lnTo>
                    <a:lnTo>
                      <a:pt x="9070" y="6679"/>
                    </a:lnTo>
                    <a:cubicBezTo>
                      <a:pt x="9070" y="6356"/>
                      <a:pt x="9350" y="6116"/>
                      <a:pt x="9645" y="6116"/>
                    </a:cubicBezTo>
                    <a:cubicBezTo>
                      <a:pt x="9705" y="6116"/>
                      <a:pt x="9765" y="6126"/>
                      <a:pt x="9823" y="6146"/>
                    </a:cubicBezTo>
                    <a:cubicBezTo>
                      <a:pt x="9938" y="6187"/>
                      <a:pt x="10055" y="6206"/>
                      <a:pt x="10172" y="6206"/>
                    </a:cubicBezTo>
                    <a:cubicBezTo>
                      <a:pt x="10766" y="6206"/>
                      <a:pt x="11329" y="5708"/>
                      <a:pt x="11329" y="5080"/>
                    </a:cubicBezTo>
                    <a:cubicBezTo>
                      <a:pt x="11329" y="4453"/>
                      <a:pt x="10766" y="3954"/>
                      <a:pt x="10172" y="3954"/>
                    </a:cubicBezTo>
                    <a:cubicBezTo>
                      <a:pt x="10055" y="3954"/>
                      <a:pt x="9938" y="3974"/>
                      <a:pt x="9823" y="4014"/>
                    </a:cubicBezTo>
                    <a:cubicBezTo>
                      <a:pt x="9759" y="4037"/>
                      <a:pt x="9695" y="4048"/>
                      <a:pt x="9632" y="4048"/>
                    </a:cubicBezTo>
                    <a:cubicBezTo>
                      <a:pt x="9333" y="4048"/>
                      <a:pt x="9070" y="3805"/>
                      <a:pt x="9070" y="3484"/>
                    </a:cubicBezTo>
                    <a:lnTo>
                      <a:pt x="9070" y="0"/>
                    </a:lnTo>
                    <a:lnTo>
                      <a:pt x="6381" y="0"/>
                    </a:lnTo>
                    <a:cubicBezTo>
                      <a:pt x="5894" y="0"/>
                      <a:pt x="5635" y="576"/>
                      <a:pt x="5960" y="940"/>
                    </a:cubicBezTo>
                    <a:cubicBezTo>
                      <a:pt x="6610" y="1669"/>
                      <a:pt x="6095" y="2822"/>
                      <a:pt x="5120" y="2822"/>
                    </a:cubicBezTo>
                    <a:cubicBezTo>
                      <a:pt x="4141" y="2822"/>
                      <a:pt x="3626" y="1669"/>
                      <a:pt x="4276" y="940"/>
                    </a:cubicBezTo>
                    <a:cubicBezTo>
                      <a:pt x="4602" y="576"/>
                      <a:pt x="4343" y="0"/>
                      <a:pt x="38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  <p:sp>
            <p:nvSpPr>
              <p:cNvPr id="2081" name="Google Shape;2081;p36"/>
              <p:cNvSpPr/>
              <p:nvPr/>
            </p:nvSpPr>
            <p:spPr>
              <a:xfrm>
                <a:off x="3526175" y="3863875"/>
                <a:ext cx="226850" cy="3105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12423" extrusionOk="0">
                    <a:moveTo>
                      <a:pt x="3954" y="1"/>
                    </a:moveTo>
                    <a:cubicBezTo>
                      <a:pt x="2705" y="1"/>
                      <a:pt x="1696" y="1010"/>
                      <a:pt x="1696" y="2259"/>
                    </a:cubicBezTo>
                    <a:lnTo>
                      <a:pt x="1" y="2259"/>
                    </a:lnTo>
                    <a:lnTo>
                      <a:pt x="1" y="5081"/>
                    </a:lnTo>
                    <a:cubicBezTo>
                      <a:pt x="1247" y="5081"/>
                      <a:pt x="2259" y="6093"/>
                      <a:pt x="2259" y="7339"/>
                    </a:cubicBezTo>
                    <a:cubicBezTo>
                      <a:pt x="2259" y="8586"/>
                      <a:pt x="1247" y="9598"/>
                      <a:pt x="1" y="9598"/>
                    </a:cubicBezTo>
                    <a:lnTo>
                      <a:pt x="1" y="12422"/>
                    </a:lnTo>
                    <a:lnTo>
                      <a:pt x="7378" y="12422"/>
                    </a:lnTo>
                    <a:cubicBezTo>
                      <a:pt x="8315" y="12419"/>
                      <a:pt x="9070" y="11664"/>
                      <a:pt x="9073" y="10727"/>
                    </a:cubicBezTo>
                    <a:lnTo>
                      <a:pt x="9073" y="3952"/>
                    </a:lnTo>
                    <a:cubicBezTo>
                      <a:pt x="9070" y="3015"/>
                      <a:pt x="8315" y="2259"/>
                      <a:pt x="7378" y="2259"/>
                    </a:cubicBezTo>
                    <a:lnTo>
                      <a:pt x="6213" y="2259"/>
                    </a:lnTo>
                    <a:cubicBezTo>
                      <a:pt x="6213" y="1010"/>
                      <a:pt x="5201" y="1"/>
                      <a:pt x="39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solidFill>
                    <a:srgbClr val="435D74"/>
                  </a:solidFill>
                </a:endParaRPr>
              </a:p>
            </p:txBody>
          </p:sp>
        </p:grpSp>
      </p:grp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6A4A6B78-1107-FBD6-E46A-61286EFA6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91" y="6488906"/>
            <a:ext cx="1941392" cy="36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67181BA-8762-ABA4-BB11-541AA4FC0BA8}"/>
              </a:ext>
            </a:extLst>
          </p:cNvPr>
          <p:cNvSpPr/>
          <p:nvPr/>
        </p:nvSpPr>
        <p:spPr>
          <a:xfrm>
            <a:off x="271055" y="2228849"/>
            <a:ext cx="5482046" cy="3843474"/>
          </a:xfrm>
          <a:prstGeom prst="rect">
            <a:avLst/>
          </a:prstGeom>
          <a:solidFill>
            <a:srgbClr val="00B050"/>
          </a:solidFill>
          <a:effectLst>
            <a:outerShdw algn="ctr" rotWithShape="0">
              <a:schemeClr val="bg2">
                <a:lumMod val="9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4CA8B-7327-7864-25AF-DEF4A50B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renda IG Text Bold It" pitchFamily="2" charset="77"/>
              </a:rPr>
              <a:t>Manual Process Before </a:t>
            </a:r>
            <a:r>
              <a:rPr lang="en-US" b="1" dirty="0" err="1">
                <a:solidFill>
                  <a:schemeClr val="bg1"/>
                </a:solidFill>
                <a:latin typeface="Trenda IG Text Bold It" pitchFamily="2" charset="77"/>
              </a:rPr>
              <a:t>PowerBI</a:t>
            </a:r>
            <a:endParaRPr lang="en-US" b="1" dirty="0">
              <a:solidFill>
                <a:schemeClr val="bg1"/>
              </a:solidFill>
              <a:latin typeface="Trenda IG Text Bold I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77A28-E3F2-AB0E-AC1F-44F16714B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204" y="1681163"/>
            <a:ext cx="5482046" cy="414337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nda IG Text" pitchFamily="2" charset="77"/>
              </a:rPr>
              <a:t>Email Submissions Each Week </a:t>
            </a:r>
          </a:p>
        </p:txBody>
      </p:sp>
      <p:pic>
        <p:nvPicPr>
          <p:cNvPr id="8" name="Content Placeholder 7" descr="A screenshot of a document&#10;&#10;AI-generated content may be incorrect.">
            <a:extLst>
              <a:ext uri="{FF2B5EF4-FFF2-40B4-BE49-F238E27FC236}">
                <a16:creationId xmlns:a16="http://schemas.microsoft.com/office/drawing/2014/main" id="{60E90FF3-06B0-ABF9-8988-41921DFCF4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3" y="2311071"/>
            <a:ext cx="5157787" cy="367903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9FE3F-3662-5411-013C-A8122FD38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7950" y="1681163"/>
            <a:ext cx="5405846" cy="414337"/>
          </a:xfrm>
        </p:spPr>
        <p:txBody>
          <a:bodyPr anchor="t">
            <a:normAutofit lnSpcReduction="1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renda IG Text" pitchFamily="2" charset="77"/>
              </a:rPr>
              <a:t>Manually Compiled Weekly Report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093BB-9DD6-DD14-806A-1E4DBCD39122}"/>
              </a:ext>
            </a:extLst>
          </p:cNvPr>
          <p:cNvSpPr/>
          <p:nvPr/>
        </p:nvSpPr>
        <p:spPr>
          <a:xfrm>
            <a:off x="6457950" y="2240620"/>
            <a:ext cx="5405846" cy="3843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B340D6-1BED-56AE-E6A3-10825A0FD4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63" y="2320063"/>
            <a:ext cx="4873820" cy="3684588"/>
          </a:xfrm>
        </p:spPr>
      </p:pic>
      <p:pic>
        <p:nvPicPr>
          <p:cNvPr id="14" name="Picture 13" descr="A black and white logo&#10;&#10;Description automatically generated">
            <a:extLst>
              <a:ext uri="{FF2B5EF4-FFF2-40B4-BE49-F238E27FC236}">
                <a16:creationId xmlns:a16="http://schemas.microsoft.com/office/drawing/2014/main" id="{02BBAF06-228B-DBB8-69A6-27A6E0071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691" y="6488906"/>
            <a:ext cx="1941392" cy="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0">
            <a:extLst>
              <a:ext uri="{FF2B5EF4-FFF2-40B4-BE49-F238E27FC236}">
                <a16:creationId xmlns:a16="http://schemas.microsoft.com/office/drawing/2014/main" id="{1AE2752B-5E5A-E6AD-4BD5-678190E63532}"/>
              </a:ext>
            </a:extLst>
          </p:cNvPr>
          <p:cNvSpPr/>
          <p:nvPr/>
        </p:nvSpPr>
        <p:spPr>
          <a:xfrm>
            <a:off x="-434162" y="-191452"/>
            <a:ext cx="3251954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1200">
              <a:solidFill>
                <a:schemeClr val="bg1"/>
              </a:solidFill>
              <a:latin typeface="Trenda IG Text" pitchFamily="2" charset="77"/>
            </a:endParaRPr>
          </a:p>
        </p:txBody>
      </p:sp>
      <p:sp>
        <p:nvSpPr>
          <p:cNvPr id="43" name="Text 1">
            <a:extLst>
              <a:ext uri="{FF2B5EF4-FFF2-40B4-BE49-F238E27FC236}">
                <a16:creationId xmlns:a16="http://schemas.microsoft.com/office/drawing/2014/main" id="{3235505F-36BF-3EE4-836F-082CA3649C2D}"/>
              </a:ext>
            </a:extLst>
          </p:cNvPr>
          <p:cNvSpPr/>
          <p:nvPr/>
        </p:nvSpPr>
        <p:spPr>
          <a:xfrm>
            <a:off x="-336710" y="471725"/>
            <a:ext cx="13060323" cy="260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4000" b="1">
                <a:solidFill>
                  <a:schemeClr val="bg1">
                    <a:lumMod val="85000"/>
                  </a:schemeClr>
                </a:solidFill>
                <a:latin typeface="Trenda IG Display Black" pitchFamily="2" charset="77"/>
              </a:rPr>
              <a:t>Project Timeline</a:t>
            </a:r>
          </a:p>
        </p:txBody>
      </p:sp>
      <p:sp>
        <p:nvSpPr>
          <p:cNvPr id="44" name="Shape 2">
            <a:extLst>
              <a:ext uri="{FF2B5EF4-FFF2-40B4-BE49-F238E27FC236}">
                <a16:creationId xmlns:a16="http://schemas.microsoft.com/office/drawing/2014/main" id="{A8F2B8EE-CFE3-71F0-1381-3151F8721EC9}"/>
              </a:ext>
            </a:extLst>
          </p:cNvPr>
          <p:cNvSpPr/>
          <p:nvPr/>
        </p:nvSpPr>
        <p:spPr>
          <a:xfrm>
            <a:off x="6084510" y="901779"/>
            <a:ext cx="22860" cy="5771793"/>
          </a:xfrm>
          <a:prstGeom prst="roundRect">
            <a:avLst>
              <a:gd name="adj" fmla="val 298737"/>
            </a:avLst>
          </a:prstGeom>
          <a:solidFill>
            <a:srgbClr val="CCCCCC"/>
          </a:solidFill>
          <a:ln/>
        </p:spPr>
        <p:txBody>
          <a:bodyPr/>
          <a:lstStyle/>
          <a:p>
            <a:endParaRPr lang="en-US" sz="1200">
              <a:solidFill>
                <a:schemeClr val="bg1"/>
              </a:solidFill>
              <a:latin typeface="Trenda IG Text" pitchFamily="2" charset="77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FBF150-1966-7366-7991-1CF185CCEBD1}"/>
              </a:ext>
            </a:extLst>
          </p:cNvPr>
          <p:cNvGrpSpPr/>
          <p:nvPr/>
        </p:nvGrpSpPr>
        <p:grpSpPr>
          <a:xfrm>
            <a:off x="1975107" y="1197154"/>
            <a:ext cx="4303713" cy="560904"/>
            <a:chOff x="1975107" y="1064300"/>
            <a:chExt cx="4303713" cy="560904"/>
          </a:xfrm>
        </p:grpSpPr>
        <p:sp>
          <p:nvSpPr>
            <p:cNvPr id="45" name="Shape 3">
              <a:extLst>
                <a:ext uri="{FF2B5EF4-FFF2-40B4-BE49-F238E27FC236}">
                  <a16:creationId xmlns:a16="http://schemas.microsoft.com/office/drawing/2014/main" id="{ADA9E051-8E59-3952-F5C2-624CF4D6FAC9}"/>
                </a:ext>
              </a:extLst>
            </p:cNvPr>
            <p:cNvSpPr/>
            <p:nvPr/>
          </p:nvSpPr>
          <p:spPr>
            <a:xfrm>
              <a:off x="5448240" y="1256109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46" name="Shape 4">
              <a:extLst>
                <a:ext uri="{FF2B5EF4-FFF2-40B4-BE49-F238E27FC236}">
                  <a16:creationId xmlns:a16="http://schemas.microsoft.com/office/drawing/2014/main" id="{1C71C79E-E0F6-172B-84B6-9BAD7BAD6959}"/>
                </a:ext>
              </a:extLst>
            </p:cNvPr>
            <p:cNvSpPr/>
            <p:nvPr/>
          </p:nvSpPr>
          <p:spPr>
            <a:xfrm>
              <a:off x="5913060" y="1084659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47" name="Text 5">
              <a:extLst>
                <a:ext uri="{FF2B5EF4-FFF2-40B4-BE49-F238E27FC236}">
                  <a16:creationId xmlns:a16="http://schemas.microsoft.com/office/drawing/2014/main" id="{6215FB40-5DA8-3552-A27D-EC62617AE992}"/>
                </a:ext>
              </a:extLst>
            </p:cNvPr>
            <p:cNvSpPr/>
            <p:nvPr/>
          </p:nvSpPr>
          <p:spPr>
            <a:xfrm>
              <a:off x="5998428" y="1145619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1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48" name="Text 6">
              <a:extLst>
                <a:ext uri="{FF2B5EF4-FFF2-40B4-BE49-F238E27FC236}">
                  <a16:creationId xmlns:a16="http://schemas.microsoft.com/office/drawing/2014/main" id="{2245C728-AF09-1A20-EC37-94C772EBA612}"/>
                </a:ext>
              </a:extLst>
            </p:cNvPr>
            <p:cNvSpPr/>
            <p:nvPr/>
          </p:nvSpPr>
          <p:spPr>
            <a:xfrm>
              <a:off x="3657064" y="1064300"/>
              <a:ext cx="1625918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Feb 26: Project Kickoff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49" name="Text 7">
              <a:extLst>
                <a:ext uri="{FF2B5EF4-FFF2-40B4-BE49-F238E27FC236}">
                  <a16:creationId xmlns:a16="http://schemas.microsoft.com/office/drawing/2014/main" id="{C83CB6E1-1AF7-1366-B884-8A7AA82C2341}"/>
                </a:ext>
              </a:extLst>
            </p:cNvPr>
            <p:cNvSpPr/>
            <p:nvPr/>
          </p:nvSpPr>
          <p:spPr>
            <a:xfrm>
              <a:off x="1975107" y="1365052"/>
              <a:ext cx="3307874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Met with clients, received project assignment details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FCBE9F-DB20-2A28-3BD6-980A9E8E3CF2}"/>
              </a:ext>
            </a:extLst>
          </p:cNvPr>
          <p:cNvGrpSpPr/>
          <p:nvPr/>
        </p:nvGrpSpPr>
        <p:grpSpPr>
          <a:xfrm>
            <a:off x="5913060" y="1973734"/>
            <a:ext cx="5372160" cy="560904"/>
            <a:chOff x="5913060" y="1877139"/>
            <a:chExt cx="5372160" cy="560904"/>
          </a:xfrm>
        </p:grpSpPr>
        <p:sp>
          <p:nvSpPr>
            <p:cNvPr id="50" name="Shape 8">
              <a:extLst>
                <a:ext uri="{FF2B5EF4-FFF2-40B4-BE49-F238E27FC236}">
                  <a16:creationId xmlns:a16="http://schemas.microsoft.com/office/drawing/2014/main" id="{9930CC3D-0AE2-BD7E-3C27-8EFFC458D7DB}"/>
                </a:ext>
              </a:extLst>
            </p:cNvPr>
            <p:cNvSpPr/>
            <p:nvPr/>
          </p:nvSpPr>
          <p:spPr>
            <a:xfrm>
              <a:off x="6255960" y="2068949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1" name="Shape 9">
              <a:extLst>
                <a:ext uri="{FF2B5EF4-FFF2-40B4-BE49-F238E27FC236}">
                  <a16:creationId xmlns:a16="http://schemas.microsoft.com/office/drawing/2014/main" id="{2F889B6C-90C1-263C-EB39-93B1BEC6379D}"/>
                </a:ext>
              </a:extLst>
            </p:cNvPr>
            <p:cNvSpPr/>
            <p:nvPr/>
          </p:nvSpPr>
          <p:spPr>
            <a:xfrm>
              <a:off x="5913060" y="1897499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2" name="Text 10">
              <a:extLst>
                <a:ext uri="{FF2B5EF4-FFF2-40B4-BE49-F238E27FC236}">
                  <a16:creationId xmlns:a16="http://schemas.microsoft.com/office/drawing/2014/main" id="{9ABA4578-70B6-F663-4918-A50F06E30766}"/>
                </a:ext>
              </a:extLst>
            </p:cNvPr>
            <p:cNvSpPr/>
            <p:nvPr/>
          </p:nvSpPr>
          <p:spPr>
            <a:xfrm>
              <a:off x="5998428" y="1958459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2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3" name="Text 11">
              <a:extLst>
                <a:ext uri="{FF2B5EF4-FFF2-40B4-BE49-F238E27FC236}">
                  <a16:creationId xmlns:a16="http://schemas.microsoft.com/office/drawing/2014/main" id="{76D46795-697B-F0D3-1948-A699A928B001}"/>
                </a:ext>
              </a:extLst>
            </p:cNvPr>
            <p:cNvSpPr/>
            <p:nvPr/>
          </p:nvSpPr>
          <p:spPr>
            <a:xfrm>
              <a:off x="6908899" y="1877139"/>
              <a:ext cx="2413635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Mar 3 - Mar 14: Planning &amp; Requirements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4" name="Text 12">
              <a:extLst>
                <a:ext uri="{FF2B5EF4-FFF2-40B4-BE49-F238E27FC236}">
                  <a16:creationId xmlns:a16="http://schemas.microsoft.com/office/drawing/2014/main" id="{BCB3CB15-BC83-D3AD-DE20-49E78E76A58B}"/>
                </a:ext>
              </a:extLst>
            </p:cNvPr>
            <p:cNvSpPr/>
            <p:nvPr/>
          </p:nvSpPr>
          <p:spPr>
            <a:xfrm>
              <a:off x="6908899" y="2177891"/>
              <a:ext cx="437632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Defined objectives, gathered data sources, and stakeholder meetings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8A832-CF8E-5105-A350-6E5FAE1A4D57}"/>
              </a:ext>
            </a:extLst>
          </p:cNvPr>
          <p:cNvGrpSpPr/>
          <p:nvPr/>
        </p:nvGrpSpPr>
        <p:grpSpPr>
          <a:xfrm>
            <a:off x="1009650" y="2750388"/>
            <a:ext cx="5269170" cy="560904"/>
            <a:chOff x="1009650" y="2608778"/>
            <a:chExt cx="5269170" cy="560904"/>
          </a:xfrm>
        </p:grpSpPr>
        <p:sp>
          <p:nvSpPr>
            <p:cNvPr id="55" name="Shape 13">
              <a:extLst>
                <a:ext uri="{FF2B5EF4-FFF2-40B4-BE49-F238E27FC236}">
                  <a16:creationId xmlns:a16="http://schemas.microsoft.com/office/drawing/2014/main" id="{E63DE928-D8B2-F118-4F3D-43382D5B7281}"/>
                </a:ext>
              </a:extLst>
            </p:cNvPr>
            <p:cNvSpPr/>
            <p:nvPr/>
          </p:nvSpPr>
          <p:spPr>
            <a:xfrm>
              <a:off x="5448240" y="2800588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6" name="Shape 14">
              <a:extLst>
                <a:ext uri="{FF2B5EF4-FFF2-40B4-BE49-F238E27FC236}">
                  <a16:creationId xmlns:a16="http://schemas.microsoft.com/office/drawing/2014/main" id="{925065E1-223A-78D2-C1DA-73727B61E648}"/>
                </a:ext>
              </a:extLst>
            </p:cNvPr>
            <p:cNvSpPr/>
            <p:nvPr/>
          </p:nvSpPr>
          <p:spPr>
            <a:xfrm>
              <a:off x="5913060" y="2629138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7" name="Text 15">
              <a:extLst>
                <a:ext uri="{FF2B5EF4-FFF2-40B4-BE49-F238E27FC236}">
                  <a16:creationId xmlns:a16="http://schemas.microsoft.com/office/drawing/2014/main" id="{F3C1872B-4E9D-2EE7-9E21-0203B2F8765B}"/>
                </a:ext>
              </a:extLst>
            </p:cNvPr>
            <p:cNvSpPr/>
            <p:nvPr/>
          </p:nvSpPr>
          <p:spPr>
            <a:xfrm>
              <a:off x="5998428" y="2690098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3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8" name="Text 16">
              <a:extLst>
                <a:ext uri="{FF2B5EF4-FFF2-40B4-BE49-F238E27FC236}">
                  <a16:creationId xmlns:a16="http://schemas.microsoft.com/office/drawing/2014/main" id="{56E7EFAB-9B27-7F90-185B-9D16E0F6F346}"/>
                </a:ext>
              </a:extLst>
            </p:cNvPr>
            <p:cNvSpPr/>
            <p:nvPr/>
          </p:nvSpPr>
          <p:spPr>
            <a:xfrm>
              <a:off x="3199745" y="2608778"/>
              <a:ext cx="2083237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Mar 20 - Apr 7: Development Phase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59" name="Text 17">
              <a:extLst>
                <a:ext uri="{FF2B5EF4-FFF2-40B4-BE49-F238E27FC236}">
                  <a16:creationId xmlns:a16="http://schemas.microsoft.com/office/drawing/2014/main" id="{275D30C2-8C9B-9355-2EA1-1C9A345869AC}"/>
                </a:ext>
              </a:extLst>
            </p:cNvPr>
            <p:cNvSpPr/>
            <p:nvPr/>
          </p:nvSpPr>
          <p:spPr>
            <a:xfrm>
              <a:off x="1009650" y="2909530"/>
              <a:ext cx="427333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Power BI workspace setup, data model creation, dashboard mockups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48F260C-0656-34E7-790B-4E520152D093}"/>
              </a:ext>
            </a:extLst>
          </p:cNvPr>
          <p:cNvGrpSpPr/>
          <p:nvPr/>
        </p:nvGrpSpPr>
        <p:grpSpPr>
          <a:xfrm>
            <a:off x="5913060" y="3553316"/>
            <a:ext cx="4808280" cy="560903"/>
            <a:chOff x="5913060" y="3340418"/>
            <a:chExt cx="4808280" cy="560903"/>
          </a:xfrm>
        </p:grpSpPr>
        <p:sp>
          <p:nvSpPr>
            <p:cNvPr id="60" name="Shape 18">
              <a:extLst>
                <a:ext uri="{FF2B5EF4-FFF2-40B4-BE49-F238E27FC236}">
                  <a16:creationId xmlns:a16="http://schemas.microsoft.com/office/drawing/2014/main" id="{C28A4B72-9C63-9B6C-1957-1E7DDD7482B7}"/>
                </a:ext>
              </a:extLst>
            </p:cNvPr>
            <p:cNvSpPr/>
            <p:nvPr/>
          </p:nvSpPr>
          <p:spPr>
            <a:xfrm>
              <a:off x="6255960" y="3532227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1" name="Shape 19">
              <a:extLst>
                <a:ext uri="{FF2B5EF4-FFF2-40B4-BE49-F238E27FC236}">
                  <a16:creationId xmlns:a16="http://schemas.microsoft.com/office/drawing/2014/main" id="{81250FA4-3BE1-18BE-2B02-F03CCA60A5D0}"/>
                </a:ext>
              </a:extLst>
            </p:cNvPr>
            <p:cNvSpPr/>
            <p:nvPr/>
          </p:nvSpPr>
          <p:spPr>
            <a:xfrm>
              <a:off x="5913060" y="3360777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2" name="Text 20">
              <a:extLst>
                <a:ext uri="{FF2B5EF4-FFF2-40B4-BE49-F238E27FC236}">
                  <a16:creationId xmlns:a16="http://schemas.microsoft.com/office/drawing/2014/main" id="{CC1178DD-62C0-1393-BC66-25E251D2E05F}"/>
                </a:ext>
              </a:extLst>
            </p:cNvPr>
            <p:cNvSpPr/>
            <p:nvPr/>
          </p:nvSpPr>
          <p:spPr>
            <a:xfrm>
              <a:off x="5998428" y="3421737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4</a:t>
              </a:r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3" name="Text 21">
              <a:extLst>
                <a:ext uri="{FF2B5EF4-FFF2-40B4-BE49-F238E27FC236}">
                  <a16:creationId xmlns:a16="http://schemas.microsoft.com/office/drawing/2014/main" id="{AC41D093-B864-E7E0-ACCF-ABDABC5FCF07}"/>
                </a:ext>
              </a:extLst>
            </p:cNvPr>
            <p:cNvSpPr/>
            <p:nvPr/>
          </p:nvSpPr>
          <p:spPr>
            <a:xfrm>
              <a:off x="6908899" y="3340418"/>
              <a:ext cx="1719739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20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Apr 8 - Apr 14: Testing Phase</a:t>
              </a:r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4" name="Text 22">
              <a:extLst>
                <a:ext uri="{FF2B5EF4-FFF2-40B4-BE49-F238E27FC236}">
                  <a16:creationId xmlns:a16="http://schemas.microsoft.com/office/drawing/2014/main" id="{9E291AFA-344B-3C74-9683-9543B33EEA35}"/>
                </a:ext>
              </a:extLst>
            </p:cNvPr>
            <p:cNvSpPr/>
            <p:nvPr/>
          </p:nvSpPr>
          <p:spPr>
            <a:xfrm>
              <a:off x="6908899" y="3641169"/>
              <a:ext cx="381244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Troubleshooting data connection issues and iterative improvements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2F283F-4A17-3502-762B-BE98B2A344DE}"/>
              </a:ext>
            </a:extLst>
          </p:cNvPr>
          <p:cNvGrpSpPr/>
          <p:nvPr/>
        </p:nvGrpSpPr>
        <p:grpSpPr>
          <a:xfrm>
            <a:off x="1489710" y="4336495"/>
            <a:ext cx="4789110" cy="560903"/>
            <a:chOff x="1489710" y="4072057"/>
            <a:chExt cx="4789110" cy="560903"/>
          </a:xfrm>
        </p:grpSpPr>
        <p:sp>
          <p:nvSpPr>
            <p:cNvPr id="65" name="Shape 23">
              <a:extLst>
                <a:ext uri="{FF2B5EF4-FFF2-40B4-BE49-F238E27FC236}">
                  <a16:creationId xmlns:a16="http://schemas.microsoft.com/office/drawing/2014/main" id="{440E364F-4B3C-D0C8-0693-740A28D209DD}"/>
                </a:ext>
              </a:extLst>
            </p:cNvPr>
            <p:cNvSpPr/>
            <p:nvPr/>
          </p:nvSpPr>
          <p:spPr>
            <a:xfrm>
              <a:off x="5448240" y="4263866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6" name="Shape 24">
              <a:extLst>
                <a:ext uri="{FF2B5EF4-FFF2-40B4-BE49-F238E27FC236}">
                  <a16:creationId xmlns:a16="http://schemas.microsoft.com/office/drawing/2014/main" id="{9F7F5037-0745-17AA-04D5-E669684158E6}"/>
                </a:ext>
              </a:extLst>
            </p:cNvPr>
            <p:cNvSpPr/>
            <p:nvPr/>
          </p:nvSpPr>
          <p:spPr>
            <a:xfrm>
              <a:off x="5913060" y="4092416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7" name="Text 25">
              <a:extLst>
                <a:ext uri="{FF2B5EF4-FFF2-40B4-BE49-F238E27FC236}">
                  <a16:creationId xmlns:a16="http://schemas.microsoft.com/office/drawing/2014/main" id="{70434AC5-0CAB-D553-836D-324E0ABD270B}"/>
                </a:ext>
              </a:extLst>
            </p:cNvPr>
            <p:cNvSpPr/>
            <p:nvPr/>
          </p:nvSpPr>
          <p:spPr>
            <a:xfrm>
              <a:off x="5998428" y="4153376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5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8" name="Text 26">
              <a:extLst>
                <a:ext uri="{FF2B5EF4-FFF2-40B4-BE49-F238E27FC236}">
                  <a16:creationId xmlns:a16="http://schemas.microsoft.com/office/drawing/2014/main" id="{AC7346AC-10C6-542F-E19C-0992E56F7032}"/>
                </a:ext>
              </a:extLst>
            </p:cNvPr>
            <p:cNvSpPr/>
            <p:nvPr/>
          </p:nvSpPr>
          <p:spPr>
            <a:xfrm>
              <a:off x="3251061" y="4072057"/>
              <a:ext cx="2031921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Apr 14 - Apr 18: Gathering Feedback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69" name="Text 27">
              <a:extLst>
                <a:ext uri="{FF2B5EF4-FFF2-40B4-BE49-F238E27FC236}">
                  <a16:creationId xmlns:a16="http://schemas.microsoft.com/office/drawing/2014/main" id="{52233B53-BAF3-FA45-8E8B-4CB89E73DE88}"/>
                </a:ext>
              </a:extLst>
            </p:cNvPr>
            <p:cNvSpPr/>
            <p:nvPr/>
          </p:nvSpPr>
          <p:spPr>
            <a:xfrm>
              <a:off x="1489710" y="4372808"/>
              <a:ext cx="379327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</a:rPr>
                <a:t>Quality assurance checks, data validation, final design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AAC30-C286-0DAF-2420-8119E7675453}"/>
              </a:ext>
            </a:extLst>
          </p:cNvPr>
          <p:cNvGrpSpPr/>
          <p:nvPr/>
        </p:nvGrpSpPr>
        <p:grpSpPr>
          <a:xfrm>
            <a:off x="5913060" y="5137995"/>
            <a:ext cx="5326439" cy="560904"/>
            <a:chOff x="5913060" y="4803696"/>
            <a:chExt cx="5326439" cy="560904"/>
          </a:xfrm>
        </p:grpSpPr>
        <p:sp>
          <p:nvSpPr>
            <p:cNvPr id="70" name="Shape 28">
              <a:extLst>
                <a:ext uri="{FF2B5EF4-FFF2-40B4-BE49-F238E27FC236}">
                  <a16:creationId xmlns:a16="http://schemas.microsoft.com/office/drawing/2014/main" id="{FFD7290F-72A7-3DB2-B92B-A8AE7010F530}"/>
                </a:ext>
              </a:extLst>
            </p:cNvPr>
            <p:cNvSpPr/>
            <p:nvPr/>
          </p:nvSpPr>
          <p:spPr>
            <a:xfrm>
              <a:off x="6255960" y="4995505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1" name="Shape 29">
              <a:extLst>
                <a:ext uri="{FF2B5EF4-FFF2-40B4-BE49-F238E27FC236}">
                  <a16:creationId xmlns:a16="http://schemas.microsoft.com/office/drawing/2014/main" id="{6573E281-FE04-660C-D241-8A43C3873CDC}"/>
                </a:ext>
              </a:extLst>
            </p:cNvPr>
            <p:cNvSpPr/>
            <p:nvPr/>
          </p:nvSpPr>
          <p:spPr>
            <a:xfrm>
              <a:off x="5913060" y="4824055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2" name="Text 30">
              <a:extLst>
                <a:ext uri="{FF2B5EF4-FFF2-40B4-BE49-F238E27FC236}">
                  <a16:creationId xmlns:a16="http://schemas.microsoft.com/office/drawing/2014/main" id="{7A675EA4-752E-3740-9745-6A489360689F}"/>
                </a:ext>
              </a:extLst>
            </p:cNvPr>
            <p:cNvSpPr/>
            <p:nvPr/>
          </p:nvSpPr>
          <p:spPr>
            <a:xfrm>
              <a:off x="5998428" y="4885015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6</a:t>
              </a:r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3" name="Text 31">
              <a:extLst>
                <a:ext uri="{FF2B5EF4-FFF2-40B4-BE49-F238E27FC236}">
                  <a16:creationId xmlns:a16="http://schemas.microsoft.com/office/drawing/2014/main" id="{456E129B-5621-90B4-D00B-9696482CF390}"/>
                </a:ext>
              </a:extLst>
            </p:cNvPr>
            <p:cNvSpPr/>
            <p:nvPr/>
          </p:nvSpPr>
          <p:spPr>
            <a:xfrm>
              <a:off x="6908899" y="4803696"/>
              <a:ext cx="2068354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Apr 21 - Apr 25: Presentation Prep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4" name="Text 32">
              <a:extLst>
                <a:ext uri="{FF2B5EF4-FFF2-40B4-BE49-F238E27FC236}">
                  <a16:creationId xmlns:a16="http://schemas.microsoft.com/office/drawing/2014/main" id="{25CB9C5F-CF69-7F62-E1D6-54E9E3995204}"/>
                </a:ext>
              </a:extLst>
            </p:cNvPr>
            <p:cNvSpPr/>
            <p:nvPr/>
          </p:nvSpPr>
          <p:spPr>
            <a:xfrm>
              <a:off x="6908898" y="5104448"/>
              <a:ext cx="433060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Slide creation, mock presentations, getting ready for final presentation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D01C24-5970-4121-B485-62F6023D09D3}"/>
              </a:ext>
            </a:extLst>
          </p:cNvPr>
          <p:cNvGrpSpPr/>
          <p:nvPr/>
        </p:nvGrpSpPr>
        <p:grpSpPr>
          <a:xfrm>
            <a:off x="2194560" y="5880972"/>
            <a:ext cx="4084260" cy="560904"/>
            <a:chOff x="2194560" y="5535335"/>
            <a:chExt cx="4084260" cy="560904"/>
          </a:xfrm>
        </p:grpSpPr>
        <p:sp>
          <p:nvSpPr>
            <p:cNvPr id="75" name="Shape 33">
              <a:extLst>
                <a:ext uri="{FF2B5EF4-FFF2-40B4-BE49-F238E27FC236}">
                  <a16:creationId xmlns:a16="http://schemas.microsoft.com/office/drawing/2014/main" id="{D1F68106-6B6C-EF47-8887-0BB3589E6F79}"/>
                </a:ext>
              </a:extLst>
            </p:cNvPr>
            <p:cNvSpPr/>
            <p:nvPr/>
          </p:nvSpPr>
          <p:spPr>
            <a:xfrm>
              <a:off x="5448240" y="5727144"/>
              <a:ext cx="487680" cy="22860"/>
            </a:xfrm>
            <a:prstGeom prst="roundRect">
              <a:avLst>
                <a:gd name="adj" fmla="val 298737"/>
              </a:avLst>
            </a:prstGeom>
            <a:solidFill>
              <a:srgbClr val="CCCCCC"/>
            </a:solidFill>
            <a:ln/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6" name="Shape 34">
              <a:extLst>
                <a:ext uri="{FF2B5EF4-FFF2-40B4-BE49-F238E27FC236}">
                  <a16:creationId xmlns:a16="http://schemas.microsoft.com/office/drawing/2014/main" id="{ED2FF63E-20F6-1012-21BC-79029A00C9C0}"/>
                </a:ext>
              </a:extLst>
            </p:cNvPr>
            <p:cNvSpPr/>
            <p:nvPr/>
          </p:nvSpPr>
          <p:spPr>
            <a:xfrm>
              <a:off x="5913060" y="5555694"/>
              <a:ext cx="365760" cy="365760"/>
            </a:xfrm>
            <a:prstGeom prst="roundRect">
              <a:avLst>
                <a:gd name="adj" fmla="val 18671"/>
              </a:avLst>
            </a:prstGeom>
            <a:solidFill>
              <a:srgbClr val="E6E6E6"/>
            </a:solidFill>
            <a:ln w="7620">
              <a:solidFill>
                <a:srgbClr val="CCCCCC"/>
              </a:solidFill>
              <a:prstDash val="solid"/>
            </a:ln>
          </p:spPr>
          <p:txBody>
            <a:bodyPr/>
            <a:lstStyle/>
            <a:p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7" name="Text 35">
              <a:extLst>
                <a:ext uri="{FF2B5EF4-FFF2-40B4-BE49-F238E27FC236}">
                  <a16:creationId xmlns:a16="http://schemas.microsoft.com/office/drawing/2014/main" id="{D34BC305-7284-D032-913E-211C04176866}"/>
                </a:ext>
              </a:extLst>
            </p:cNvPr>
            <p:cNvSpPr/>
            <p:nvPr/>
          </p:nvSpPr>
          <p:spPr>
            <a:xfrm>
              <a:off x="5998428" y="5616654"/>
              <a:ext cx="195024" cy="243840"/>
            </a:xfrm>
            <a:prstGeom prst="rect">
              <a:avLst/>
            </a:prstGeom>
            <a:solidFill>
              <a:schemeClr val="dk1"/>
            </a:solidFill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500"/>
                </a:lnSpc>
                <a:buNone/>
              </a:pPr>
              <a:r>
                <a:rPr lang="en-US" sz="120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7</a:t>
              </a:r>
              <a:endParaRPr lang="en-US" sz="120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8" name="Text 36">
              <a:extLst>
                <a:ext uri="{FF2B5EF4-FFF2-40B4-BE49-F238E27FC236}">
                  <a16:creationId xmlns:a16="http://schemas.microsoft.com/office/drawing/2014/main" id="{0C6B24FF-8770-C12F-C8EE-2DF770E833EB}"/>
                </a:ext>
              </a:extLst>
            </p:cNvPr>
            <p:cNvSpPr/>
            <p:nvPr/>
          </p:nvSpPr>
          <p:spPr>
            <a:xfrm>
              <a:off x="3096994" y="5535335"/>
              <a:ext cx="2185988" cy="20324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Apr 28: Insight Global Presentation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  <p:sp>
          <p:nvSpPr>
            <p:cNvPr id="79" name="Text 37">
              <a:extLst>
                <a:ext uri="{FF2B5EF4-FFF2-40B4-BE49-F238E27FC236}">
                  <a16:creationId xmlns:a16="http://schemas.microsoft.com/office/drawing/2014/main" id="{9DA3AE19-CC0C-83F1-FFBE-B3D12D6FB753}"/>
                </a:ext>
              </a:extLst>
            </p:cNvPr>
            <p:cNvSpPr/>
            <p:nvPr/>
          </p:nvSpPr>
          <p:spPr>
            <a:xfrm>
              <a:off x="2194560" y="5836087"/>
              <a:ext cx="3088421" cy="2601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000"/>
                </a:lnSpc>
                <a:buNone/>
              </a:pPr>
              <a:r>
                <a:rPr lang="en-US" sz="1200" dirty="0">
                  <a:solidFill>
                    <a:schemeClr val="bg1"/>
                  </a:solidFill>
                  <a:latin typeface="Trenda IG Text" pitchFamily="2" charset="77"/>
                  <a:ea typeface="Patrick Hand" pitchFamily="34" charset="-122"/>
                  <a:cs typeface="Patrick Hand" pitchFamily="34" charset="-120"/>
                </a:rPr>
                <a:t>In-person presentation to key stakeholders</a:t>
              </a:r>
              <a:endParaRPr lang="en-US" sz="1200" dirty="0">
                <a:solidFill>
                  <a:schemeClr val="bg1"/>
                </a:solidFill>
                <a:latin typeface="Trenda IG Text" pitchFamily="2" charset="77"/>
              </a:endParaRPr>
            </a:p>
          </p:txBody>
        </p:sp>
      </p:grpSp>
      <p:sp>
        <p:nvSpPr>
          <p:cNvPr id="80" name="Shape 38">
            <a:extLst>
              <a:ext uri="{FF2B5EF4-FFF2-40B4-BE49-F238E27FC236}">
                <a16:creationId xmlns:a16="http://schemas.microsoft.com/office/drawing/2014/main" id="{24B1238C-DC31-2116-7B85-073463AAEBCC}"/>
              </a:ext>
            </a:extLst>
          </p:cNvPr>
          <p:cNvSpPr/>
          <p:nvPr/>
        </p:nvSpPr>
        <p:spPr>
          <a:xfrm>
            <a:off x="-434162" y="6868597"/>
            <a:ext cx="260152" cy="260152"/>
          </a:xfrm>
          <a:prstGeom prst="roundRect">
            <a:avLst>
              <a:gd name="adj" fmla="val 35145167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 sz="1200">
              <a:solidFill>
                <a:schemeClr val="bg1"/>
              </a:solidFill>
              <a:latin typeface="Trenda IG Text" pitchFamily="2" charset="77"/>
            </a:endParaRPr>
          </a:p>
        </p:txBody>
      </p:sp>
      <p:pic>
        <p:nvPicPr>
          <p:cNvPr id="83" name="Picture 82" descr="A black and white logo&#10;&#10;Description automatically generated">
            <a:extLst>
              <a:ext uri="{FF2B5EF4-FFF2-40B4-BE49-F238E27FC236}">
                <a16:creationId xmlns:a16="http://schemas.microsoft.com/office/drawing/2014/main" id="{B034C393-A489-4EBC-F904-3F2FA07A1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91" y="6488906"/>
            <a:ext cx="1941392" cy="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0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90400"/>
          </a:xfrm>
          <a:prstGeom prst="rect">
            <a:avLst/>
          </a:prstGeom>
          <a:noFill/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</a:rPr>
              <a:t>User Requirements </a:t>
            </a:r>
            <a:endParaRPr b="1" dirty="0">
              <a:solidFill>
                <a:schemeClr val="bg1">
                  <a:lumMod val="85000"/>
                </a:schemeClr>
              </a:solidFill>
              <a:latin typeface="Trenda IG Text" pitchFamily="2" charset="77"/>
            </a:endParaRPr>
          </a:p>
        </p:txBody>
      </p:sp>
      <p:cxnSp>
        <p:nvCxnSpPr>
          <p:cNvPr id="488" name="Google Shape;488;p43"/>
          <p:cNvCxnSpPr>
            <a:cxnSpLocks/>
            <a:stCxn id="487" idx="1"/>
            <a:endCxn id="489" idx="1"/>
          </p:cNvCxnSpPr>
          <p:nvPr/>
        </p:nvCxnSpPr>
        <p:spPr>
          <a:xfrm rot="10800000" flipH="1" flipV="1">
            <a:off x="1255183" y="1944807"/>
            <a:ext cx="297885" cy="953825"/>
          </a:xfrm>
          <a:prstGeom prst="bentConnector3">
            <a:avLst>
              <a:gd name="adj1" fmla="val -76741"/>
            </a:avLst>
          </a:prstGeom>
          <a:noFill/>
          <a:ln w="952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43"/>
          <p:cNvCxnSpPr>
            <a:cxnSpLocks/>
            <a:stCxn id="489" idx="1"/>
            <a:endCxn id="490" idx="1"/>
          </p:cNvCxnSpPr>
          <p:nvPr/>
        </p:nvCxnSpPr>
        <p:spPr>
          <a:xfrm rot="10800000" flipH="1" flipV="1">
            <a:off x="1553068" y="2898633"/>
            <a:ext cx="311715" cy="911634"/>
          </a:xfrm>
          <a:prstGeom prst="bentConnector3">
            <a:avLst>
              <a:gd name="adj1" fmla="val -73336"/>
            </a:avLst>
          </a:prstGeom>
          <a:noFill/>
          <a:ln w="952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3"/>
          <p:cNvCxnSpPr>
            <a:cxnSpLocks/>
            <a:stCxn id="490" idx="1"/>
            <a:endCxn id="491" idx="1"/>
          </p:cNvCxnSpPr>
          <p:nvPr/>
        </p:nvCxnSpPr>
        <p:spPr>
          <a:xfrm rot="10800000" flipH="1" flipV="1">
            <a:off x="1864784" y="3810267"/>
            <a:ext cx="304800" cy="891498"/>
          </a:xfrm>
          <a:prstGeom prst="bentConnector3">
            <a:avLst>
              <a:gd name="adj1" fmla="val -75000"/>
            </a:avLst>
          </a:prstGeom>
          <a:noFill/>
          <a:ln w="952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43"/>
          <p:cNvCxnSpPr>
            <a:cxnSpLocks/>
            <a:stCxn id="491" idx="1"/>
            <a:endCxn id="492" idx="1"/>
          </p:cNvCxnSpPr>
          <p:nvPr/>
        </p:nvCxnSpPr>
        <p:spPr>
          <a:xfrm rot="10800000" flipH="1" flipV="1">
            <a:off x="2169584" y="4701764"/>
            <a:ext cx="304800" cy="891535"/>
          </a:xfrm>
          <a:prstGeom prst="bentConnector3">
            <a:avLst>
              <a:gd name="adj1" fmla="val -75000"/>
            </a:avLst>
          </a:prstGeom>
          <a:noFill/>
          <a:ln w="9525" cap="flat" cmpd="sng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4193EB-A7A6-3242-CA2F-DBB15350A435}"/>
              </a:ext>
            </a:extLst>
          </p:cNvPr>
          <p:cNvGrpSpPr/>
          <p:nvPr/>
        </p:nvGrpSpPr>
        <p:grpSpPr>
          <a:xfrm>
            <a:off x="1255184" y="1568383"/>
            <a:ext cx="8807600" cy="752850"/>
            <a:chOff x="1255184" y="1568383"/>
            <a:chExt cx="8807600" cy="752850"/>
          </a:xfrm>
        </p:grpSpPr>
        <p:sp>
          <p:nvSpPr>
            <p:cNvPr id="487" name="Google Shape;487;p43"/>
            <p:cNvSpPr/>
            <p:nvPr/>
          </p:nvSpPr>
          <p:spPr>
            <a:xfrm>
              <a:off x="1255184" y="1568383"/>
              <a:ext cx="3208400" cy="752850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chemeClr val="bg1">
                      <a:lumMod val="85000"/>
                    </a:schemeClr>
                  </a:solidFill>
                  <a:latin typeface="Trenda IG Text" pitchFamily="2" charset="77"/>
                  <a:ea typeface="Poppins SemiBold"/>
                  <a:cs typeface="Poppins SemiBold"/>
                  <a:sym typeface="Poppins SemiBold"/>
                </a:rPr>
                <a:t>Shared Input Method</a:t>
              </a:r>
              <a:endParaRPr sz="2400" dirty="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6" name="Google Shape;496;p43"/>
            <p:cNvSpPr txBox="1"/>
            <p:nvPr/>
          </p:nvSpPr>
          <p:spPr>
            <a:xfrm>
              <a:off x="4783184" y="1733233"/>
              <a:ext cx="5279600" cy="58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200" dirty="0">
                  <a:latin typeface="Trenda IG Text" pitchFamily="2" charset="77"/>
                </a:rPr>
                <a:t>Users must be able to enter updates into a centralized </a:t>
              </a:r>
              <a:r>
                <a:rPr lang="en-US" sz="1200" b="1" dirty="0">
                  <a:latin typeface="Trenda IG Text" pitchFamily="2" charset="77"/>
                </a:rPr>
                <a:t>Excel file</a:t>
              </a:r>
              <a:r>
                <a:rPr lang="en-US" sz="1200" dirty="0">
                  <a:latin typeface="Trenda IG Text" pitchFamily="2" charset="77"/>
                </a:rPr>
                <a:t> without needing technical skills.</a:t>
              </a:r>
              <a:endParaRPr sz="1200" dirty="0">
                <a:solidFill>
                  <a:schemeClr val="dk1"/>
                </a:solidFill>
                <a:latin typeface="Trenda IG Text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501" name="Google Shape;501;p43"/>
            <p:cNvCxnSpPr>
              <a:endCxn id="496" idx="1"/>
            </p:cNvCxnSpPr>
            <p:nvPr/>
          </p:nvCxnSpPr>
          <p:spPr>
            <a:xfrm>
              <a:off x="4463584" y="2027233"/>
              <a:ext cx="319600" cy="0"/>
            </a:xfrm>
            <a:prstGeom prst="straightConnector1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B4A04E-E6F4-44E0-37ED-49486B57765C}"/>
              </a:ext>
            </a:extLst>
          </p:cNvPr>
          <p:cNvGrpSpPr/>
          <p:nvPr/>
        </p:nvGrpSpPr>
        <p:grpSpPr>
          <a:xfrm>
            <a:off x="1553069" y="2540143"/>
            <a:ext cx="8807600" cy="716979"/>
            <a:chOff x="1553069" y="2540143"/>
            <a:chExt cx="8807600" cy="716979"/>
          </a:xfrm>
        </p:grpSpPr>
        <p:sp>
          <p:nvSpPr>
            <p:cNvPr id="489" name="Google Shape;489;p43"/>
            <p:cNvSpPr/>
            <p:nvPr/>
          </p:nvSpPr>
          <p:spPr>
            <a:xfrm>
              <a:off x="1553069" y="2540143"/>
              <a:ext cx="3208400" cy="716979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chemeClr val="bg1">
                      <a:lumMod val="85000"/>
                    </a:schemeClr>
                  </a:solidFill>
                  <a:latin typeface="Trenda IG Text" pitchFamily="2" charset="77"/>
                  <a:ea typeface="Poppins SemiBold"/>
                  <a:cs typeface="Poppins SemiBold"/>
                  <a:sym typeface="Poppins SemiBold"/>
                </a:rPr>
                <a:t>Automated Dashboard Updates</a:t>
              </a:r>
              <a:endParaRPr sz="2400" dirty="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7" name="Google Shape;497;p43"/>
            <p:cNvSpPr txBox="1"/>
            <p:nvPr/>
          </p:nvSpPr>
          <p:spPr>
            <a:xfrm>
              <a:off x="5081069" y="2624733"/>
              <a:ext cx="5279600" cy="58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200" dirty="0">
                  <a:latin typeface="Trenda IG Text" pitchFamily="2" charset="77"/>
                </a:rPr>
                <a:t>Information entered into the Excel file should </a:t>
              </a:r>
              <a:r>
                <a:rPr lang="en-US" sz="1200" b="1" dirty="0">
                  <a:latin typeface="Trenda IG Text" pitchFamily="2" charset="77"/>
                </a:rPr>
                <a:t>automatically update</a:t>
              </a:r>
              <a:r>
                <a:rPr lang="en-US" sz="1200" dirty="0">
                  <a:latin typeface="Trenda IG Text" pitchFamily="2" charset="77"/>
                </a:rPr>
                <a:t> the Power BI dashboard in real time or on a refresh schedule.</a:t>
              </a:r>
              <a:endParaRPr sz="1200" b="1" dirty="0">
                <a:solidFill>
                  <a:schemeClr val="dk1"/>
                </a:solidFill>
                <a:latin typeface="Trenda IG Text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502" name="Google Shape;502;p43"/>
            <p:cNvCxnSpPr>
              <a:endCxn id="497" idx="1"/>
            </p:cNvCxnSpPr>
            <p:nvPr/>
          </p:nvCxnSpPr>
          <p:spPr>
            <a:xfrm>
              <a:off x="4761469" y="2918733"/>
              <a:ext cx="319600" cy="0"/>
            </a:xfrm>
            <a:prstGeom prst="straightConnector1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4458C2-CC71-BAF8-C45B-6193D2FA6BD4}"/>
              </a:ext>
            </a:extLst>
          </p:cNvPr>
          <p:cNvGrpSpPr/>
          <p:nvPr/>
        </p:nvGrpSpPr>
        <p:grpSpPr>
          <a:xfrm>
            <a:off x="1864784" y="3516233"/>
            <a:ext cx="8793772" cy="588034"/>
            <a:chOff x="1864784" y="3516233"/>
            <a:chExt cx="8793772" cy="588034"/>
          </a:xfrm>
        </p:grpSpPr>
        <p:sp>
          <p:nvSpPr>
            <p:cNvPr id="490" name="Google Shape;490;p43"/>
            <p:cNvSpPr/>
            <p:nvPr/>
          </p:nvSpPr>
          <p:spPr>
            <a:xfrm>
              <a:off x="1864784" y="3516267"/>
              <a:ext cx="3208400" cy="588000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chemeClr val="bg1">
                      <a:lumMod val="85000"/>
                    </a:schemeClr>
                  </a:solidFill>
                  <a:latin typeface="Trenda IG Text" pitchFamily="2" charset="77"/>
                  <a:ea typeface="Poppins SemiBold"/>
                  <a:cs typeface="Poppins SemiBold"/>
                  <a:sym typeface="Poppins SemiBold"/>
                </a:rPr>
                <a:t>Metrics Tracking</a:t>
              </a:r>
              <a:endParaRPr sz="240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8" name="Google Shape;498;p43"/>
            <p:cNvSpPr txBox="1"/>
            <p:nvPr/>
          </p:nvSpPr>
          <p:spPr>
            <a:xfrm>
              <a:off x="5378956" y="3516233"/>
              <a:ext cx="5279600" cy="58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200">
                  <a:latin typeface="Trenda IG Text" pitchFamily="2" charset="77"/>
                </a:rPr>
                <a:t>Users should be able to </a:t>
              </a:r>
              <a:r>
                <a:rPr lang="en-US" sz="1200" b="1">
                  <a:latin typeface="Trenda IG Text" pitchFamily="2" charset="77"/>
                </a:rPr>
                <a:t>view key metrics.</a:t>
              </a:r>
              <a:endParaRPr sz="1200">
                <a:latin typeface="Trenda IG Text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503" name="Google Shape;503;p43"/>
            <p:cNvCxnSpPr>
              <a:stCxn id="490" idx="3"/>
              <a:endCxn id="498" idx="1"/>
            </p:cNvCxnSpPr>
            <p:nvPr/>
          </p:nvCxnSpPr>
          <p:spPr>
            <a:xfrm>
              <a:off x="5073184" y="3810267"/>
              <a:ext cx="305600" cy="0"/>
            </a:xfrm>
            <a:prstGeom prst="straightConnector1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7A4003-B239-C495-C20A-09A43F360FBC}"/>
              </a:ext>
            </a:extLst>
          </p:cNvPr>
          <p:cNvGrpSpPr/>
          <p:nvPr/>
        </p:nvGrpSpPr>
        <p:grpSpPr>
          <a:xfrm>
            <a:off x="2169584" y="4322685"/>
            <a:ext cx="8786857" cy="758160"/>
            <a:chOff x="2169584" y="4322685"/>
            <a:chExt cx="8786857" cy="758160"/>
          </a:xfrm>
        </p:grpSpPr>
        <p:sp>
          <p:nvSpPr>
            <p:cNvPr id="491" name="Google Shape;491;p43"/>
            <p:cNvSpPr/>
            <p:nvPr/>
          </p:nvSpPr>
          <p:spPr>
            <a:xfrm>
              <a:off x="2169584" y="4322685"/>
              <a:ext cx="3208400" cy="758160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Trenda IG Text" pitchFamily="2" charset="77"/>
                  <a:ea typeface="Poppins SemiBold"/>
                  <a:cs typeface="Poppins SemiBold"/>
                  <a:sym typeface="Poppins SemiBold"/>
                </a:rPr>
                <a:t>Secure and Controlled access</a:t>
              </a:r>
              <a:endParaRPr sz="2400" dirty="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499" name="Google Shape;499;p43"/>
            <p:cNvSpPr txBox="1"/>
            <p:nvPr/>
          </p:nvSpPr>
          <p:spPr>
            <a:xfrm>
              <a:off x="5676841" y="4407733"/>
              <a:ext cx="5279600" cy="59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200">
                  <a:latin typeface="Trenda IG Text" pitchFamily="2" charset="77"/>
                </a:rPr>
                <a:t>Only authorized team members should be able to </a:t>
              </a:r>
              <a:r>
                <a:rPr lang="en-US" sz="1200" b="1">
                  <a:latin typeface="Trenda IG Text" pitchFamily="2" charset="77"/>
                </a:rPr>
                <a:t>view and edit</a:t>
              </a:r>
              <a:r>
                <a:rPr lang="en-US" sz="1200">
                  <a:latin typeface="Trenda IG Text" pitchFamily="2" charset="77"/>
                </a:rPr>
                <a:t> the Excel file and dashboard</a:t>
              </a:r>
              <a:r>
                <a:rPr lang="en-US" sz="1600">
                  <a:latin typeface="Trenda IG Text" pitchFamily="2" charset="77"/>
                </a:rPr>
                <a:t>.</a:t>
              </a:r>
              <a:endPara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504" name="Google Shape;504;p43"/>
            <p:cNvCxnSpPr>
              <a:cxnSpLocks/>
              <a:stCxn id="491" idx="3"/>
              <a:endCxn id="499" idx="1"/>
            </p:cNvCxnSpPr>
            <p:nvPr/>
          </p:nvCxnSpPr>
          <p:spPr>
            <a:xfrm>
              <a:off x="5377984" y="4701765"/>
              <a:ext cx="298857" cy="4768"/>
            </a:xfrm>
            <a:prstGeom prst="straightConnector1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B9AF0F-8D4B-573B-6A9A-686422A867BE}"/>
              </a:ext>
            </a:extLst>
          </p:cNvPr>
          <p:cNvGrpSpPr/>
          <p:nvPr/>
        </p:nvGrpSpPr>
        <p:grpSpPr>
          <a:xfrm>
            <a:off x="2474384" y="5299300"/>
            <a:ext cx="8779943" cy="588000"/>
            <a:chOff x="2474384" y="5299300"/>
            <a:chExt cx="8779943" cy="588000"/>
          </a:xfrm>
        </p:grpSpPr>
        <p:sp>
          <p:nvSpPr>
            <p:cNvPr id="492" name="Google Shape;492;p43"/>
            <p:cNvSpPr/>
            <p:nvPr/>
          </p:nvSpPr>
          <p:spPr>
            <a:xfrm>
              <a:off x="2474384" y="5299300"/>
              <a:ext cx="3208400" cy="588000"/>
            </a:xfrm>
            <a:prstGeom prst="rect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>
                  <a:solidFill>
                    <a:schemeClr val="bg1">
                      <a:lumMod val="85000"/>
                    </a:schemeClr>
                  </a:solidFill>
                  <a:latin typeface="Trenda IG Text" pitchFamily="2" charset="77"/>
                  <a:ea typeface="Poppins SemiBold"/>
                  <a:cs typeface="Poppins SemiBold"/>
                  <a:sym typeface="Poppins SemiBold"/>
                </a:rPr>
                <a:t>User Friendly Interface</a:t>
              </a:r>
              <a:endParaRPr sz="2400">
                <a:solidFill>
                  <a:schemeClr val="bg1">
                    <a:lumMod val="85000"/>
                  </a:schemeClr>
                </a:solidFill>
                <a:latin typeface="Trenda IG Text" pitchFamily="2" charset="77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500" name="Google Shape;500;p43"/>
            <p:cNvSpPr txBox="1"/>
            <p:nvPr/>
          </p:nvSpPr>
          <p:spPr>
            <a:xfrm>
              <a:off x="5974727" y="5299300"/>
              <a:ext cx="5279600" cy="588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1200" dirty="0">
                  <a:latin typeface="Trenda IG Text" pitchFamily="2" charset="77"/>
                </a:rPr>
                <a:t>The dashboard must be </a:t>
              </a:r>
              <a:r>
                <a:rPr lang="en-US" sz="1200" b="1" dirty="0">
                  <a:latin typeface="Trenda IG Text" pitchFamily="2" charset="77"/>
                </a:rPr>
                <a:t>intuitive and easy to navigate</a:t>
              </a:r>
              <a:r>
                <a:rPr lang="en-US" sz="1200" dirty="0">
                  <a:latin typeface="Trenda IG Text" pitchFamily="2" charset="77"/>
                </a:rPr>
                <a:t> so stakeholders can quickly interpret project data.</a:t>
              </a:r>
              <a:endParaRPr sz="1200" dirty="0">
                <a:solidFill>
                  <a:schemeClr val="dk1"/>
                </a:solidFill>
                <a:latin typeface="Trenda IG Text" pitchFamily="2" charset="77"/>
                <a:ea typeface="Livvic"/>
                <a:cs typeface="Livvic"/>
                <a:sym typeface="Livvic"/>
              </a:endParaRPr>
            </a:p>
          </p:txBody>
        </p:sp>
        <p:cxnSp>
          <p:nvCxnSpPr>
            <p:cNvPr id="505" name="Google Shape;505;p43"/>
            <p:cNvCxnSpPr>
              <a:stCxn id="492" idx="3"/>
              <a:endCxn id="500" idx="1"/>
            </p:cNvCxnSpPr>
            <p:nvPr/>
          </p:nvCxnSpPr>
          <p:spPr>
            <a:xfrm>
              <a:off x="5682784" y="5593300"/>
              <a:ext cx="292000" cy="0"/>
            </a:xfrm>
            <a:prstGeom prst="straightConnector1">
              <a:avLst/>
            </a:prstGeom>
            <a:noFill/>
            <a:ln w="9525" cap="flat" cmpd="sng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" name="Picture 19" descr="A black and white logo&#10;&#10;Description automatically generated">
            <a:extLst>
              <a:ext uri="{FF2B5EF4-FFF2-40B4-BE49-F238E27FC236}">
                <a16:creationId xmlns:a16="http://schemas.microsoft.com/office/drawing/2014/main" id="{3EACCE26-C0F0-EF7E-2285-1C7D55DD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384" y="6397389"/>
            <a:ext cx="1941392" cy="36980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G Evergreen Theme">
  <a:themeElements>
    <a:clrScheme name="Evergreen Palette">
      <a:dk1>
        <a:srgbClr val="00283C"/>
      </a:dk1>
      <a:lt1>
        <a:srgbClr val="FFFFFF"/>
      </a:lt1>
      <a:dk2>
        <a:srgbClr val="00283C"/>
      </a:dk2>
      <a:lt2>
        <a:srgbClr val="FFFFFF"/>
      </a:lt2>
      <a:accent1>
        <a:srgbClr val="56E13A"/>
      </a:accent1>
      <a:accent2>
        <a:srgbClr val="D2D2D2"/>
      </a:accent2>
      <a:accent3>
        <a:srgbClr val="00D8F7"/>
      </a:accent3>
      <a:accent4>
        <a:srgbClr val="BDE1E2"/>
      </a:accent4>
      <a:accent5>
        <a:srgbClr val="FFD600"/>
      </a:accent5>
      <a:accent6>
        <a:srgbClr val="FF0066"/>
      </a:accent6>
      <a:hlink>
        <a:srgbClr val="00D8F7"/>
      </a:hlink>
      <a:folHlink>
        <a:srgbClr val="00283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vergreen-Master-Deck-Template.potx  -  Last saved by user" id="{474779D4-9243-430A-8F50-E1922A2B5D96}" vid="{834839FD-C640-4C5C-9C42-4ED2BEF944C3}"/>
    </a:ext>
  </a:extLst>
</a:theme>
</file>

<file path=ppt/theme/theme3.xml><?xml version="1.0" encoding="utf-8"?>
<a:theme xmlns:a="http://schemas.openxmlformats.org/drawingml/2006/main" name="Problem vs. Solution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FD654B"/>
      </a:accent1>
      <a:accent2>
        <a:srgbClr val="4182E4"/>
      </a:accent2>
      <a:accent3>
        <a:srgbClr val="60DC48"/>
      </a:accent3>
      <a:accent4>
        <a:srgbClr val="FCC843"/>
      </a:accent4>
      <a:accent5>
        <a:srgbClr val="FF9F3D"/>
      </a:accent5>
      <a:accent6>
        <a:srgbClr val="BEB9FE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5E73B1D0977A4E9C7DB8CD84EE7A31" ma:contentTypeVersion="15" ma:contentTypeDescription="Create a new document." ma:contentTypeScope="" ma:versionID="64a860b6c7e81a67dfdfa714600d3307">
  <xsd:schema xmlns:xsd="http://www.w3.org/2001/XMLSchema" xmlns:xs="http://www.w3.org/2001/XMLSchema" xmlns:p="http://schemas.microsoft.com/office/2006/metadata/properties" xmlns:ns2="1a017990-c0f1-407f-8802-af9303c0dd27" xmlns:ns3="5ecb8172-af09-4e2a-a433-f88648f54ca0" targetNamespace="http://schemas.microsoft.com/office/2006/metadata/properties" ma:root="true" ma:fieldsID="8a342d043b6c5ff642c1de98efdee4e5" ns2:_="" ns3:_="">
    <xsd:import namespace="1a017990-c0f1-407f-8802-af9303c0dd27"/>
    <xsd:import namespace="5ecb8172-af09-4e2a-a433-f88648f54c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17990-c0f1-407f-8802-af9303c0d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07218f3-d2c5-4c29-a7f8-a65ed91ec7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b8172-af09-4e2a-a433-f88648f54ca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bfa4838-e354-4d4f-a537-891cbfa5ba7e}" ma:internalName="TaxCatchAll" ma:showField="CatchAllData" ma:web="5ecb8172-af09-4e2a-a433-f88648f54c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cb8172-af09-4e2a-a433-f88648f54ca0" xsi:nil="true"/>
    <lcf76f155ced4ddcb4097134ff3c332f xmlns="1a017990-c0f1-407f-8802-af9303c0dd2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5E73B1D0977A4E9C7DB8CD84EE7A31" ma:contentTypeVersion="16" ma:contentTypeDescription="Create a new document." ma:contentTypeScope="" ma:versionID="1c6ba22ebff3e43dace51b858ece4451">
  <xsd:schema xmlns:xsd="http://www.w3.org/2001/XMLSchema" xmlns:xs="http://www.w3.org/2001/XMLSchema" xmlns:p="http://schemas.microsoft.com/office/2006/metadata/properties" xmlns:ns2="1a017990-c0f1-407f-8802-af9303c0dd27" xmlns:ns3="5ecb8172-af09-4e2a-a433-f88648f54ca0" targetNamespace="http://schemas.microsoft.com/office/2006/metadata/properties" ma:root="true" ma:fieldsID="d89b101b2943e0621ae6d4282fc19bdf" ns2:_="" ns3:_="">
    <xsd:import namespace="1a017990-c0f1-407f-8802-af9303c0dd27"/>
    <xsd:import namespace="5ecb8172-af09-4e2a-a433-f88648f54c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17990-c0f1-407f-8802-af9303c0dd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e07218f3-d2c5-4c29-a7f8-a65ed91ec7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b8172-af09-4e2a-a433-f88648f54ca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ebfa4838-e354-4d4f-a537-891cbfa5ba7e}" ma:internalName="TaxCatchAll" ma:showField="CatchAllData" ma:web="5ecb8172-af09-4e2a-a433-f88648f54c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9E900B-7BEA-43F1-9B21-4A9D31F280C4}">
  <ds:schemaRefs>
    <ds:schemaRef ds:uri="1a017990-c0f1-407f-8802-af9303c0dd27"/>
    <ds:schemaRef ds:uri="5ecb8172-af09-4e2a-a433-f88648f54c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5F2DAFD-C652-4E00-A233-52A0654DB211}">
  <ds:schemaRefs>
    <ds:schemaRef ds:uri="1a017990-c0f1-407f-8802-af9303c0dd27"/>
    <ds:schemaRef ds:uri="5ecb8172-af09-4e2a-a433-f88648f54ca0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A33C46-F27F-4728-B7A7-30EDC7B9141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C351AB5-0579-47F7-A8BB-6A5C6EF563A5}"/>
</file>

<file path=customXml/itemProps5.xml><?xml version="1.0" encoding="utf-8"?>
<ds:datastoreItem xmlns:ds="http://schemas.openxmlformats.org/officeDocument/2006/customXml" ds:itemID="{8E681FE6-B7C9-4FB9-8C43-A06C744DCE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691</Words>
  <Application>Microsoft Office PowerPoint</Application>
  <PresentationFormat>Widescreen</PresentationFormat>
  <Paragraphs>159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Fira Sans Extra Condensed</vt:lpstr>
      <vt:lpstr>Fira Sans Extra Condensed SemiBold</vt:lpstr>
      <vt:lpstr>Livvic</vt:lpstr>
      <vt:lpstr>Roboto</vt:lpstr>
      <vt:lpstr>STIX Two Text</vt:lpstr>
      <vt:lpstr>Trenda IG Display</vt:lpstr>
      <vt:lpstr>Trenda IG Display Black</vt:lpstr>
      <vt:lpstr>Trenda IG Display Bold</vt:lpstr>
      <vt:lpstr>Trenda IG Text</vt:lpstr>
      <vt:lpstr>Trenda IG Text Bold It</vt:lpstr>
      <vt:lpstr>Wingdings</vt:lpstr>
      <vt:lpstr>office theme</vt:lpstr>
      <vt:lpstr>IG Evergreen Theme</vt:lpstr>
      <vt:lpstr>Problem vs. Solution Infographics by Slidesgo</vt:lpstr>
      <vt:lpstr>Business Analytics Team focusing on Remote Sensing Support (RSS) </vt:lpstr>
      <vt:lpstr>PowerPoint Presentation</vt:lpstr>
      <vt:lpstr>Meet the team</vt:lpstr>
      <vt:lpstr>Meet Our Sponsors</vt:lpstr>
      <vt:lpstr>Introducing Our Project</vt:lpstr>
      <vt:lpstr>Understanding the Problem</vt:lpstr>
      <vt:lpstr>Manual Process Before PowerBI</vt:lpstr>
      <vt:lpstr>PowerPoint Presentation</vt:lpstr>
      <vt:lpstr>User Requirements </vt:lpstr>
      <vt:lpstr>Our Power BI Solution</vt:lpstr>
      <vt:lpstr>Initial Setup &amp; Design Direction</vt:lpstr>
      <vt:lpstr>Final Deliverables (Part 1)</vt:lpstr>
      <vt:lpstr>Performance Metrics</vt:lpstr>
      <vt:lpstr>Team Summary Overview</vt:lpstr>
      <vt:lpstr>Individual Weekly Reports</vt:lpstr>
      <vt:lpstr>Final Deliverables (Part 2)</vt:lpstr>
      <vt:lpstr>Demo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Nhat Phan</cp:lastModifiedBy>
  <cp:revision>59</cp:revision>
  <dcterms:created xsi:type="dcterms:W3CDTF">2024-09-23T15:29:11Z</dcterms:created>
  <dcterms:modified xsi:type="dcterms:W3CDTF">2025-04-28T18:15:16Z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0x0101001C5E73B1D0977A4E9C7DB8CD84EE7A31</vt:lpwstr>
  </property>
  <property fmtid="{D5CDD505-2E9C-101B-9397-08002B2CF9AE}" pid="3" name="MediaServiceImageTags">
    <vt:lpwstr/>
  </property>
</Properties>
</file>